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744" r:id="rId5"/>
  </p:sldMasterIdLst>
  <p:notesMasterIdLst>
    <p:notesMasterId r:id="rId55"/>
  </p:notesMasterIdLst>
  <p:sldIdLst>
    <p:sldId id="257" r:id="rId6"/>
    <p:sldId id="498" r:id="rId7"/>
    <p:sldId id="262" r:id="rId8"/>
    <p:sldId id="263" r:id="rId9"/>
    <p:sldId id="280" r:id="rId10"/>
    <p:sldId id="495" r:id="rId11"/>
    <p:sldId id="450" r:id="rId12"/>
    <p:sldId id="434" r:id="rId13"/>
    <p:sldId id="264" r:id="rId14"/>
    <p:sldId id="289" r:id="rId15"/>
    <p:sldId id="444" r:id="rId16"/>
    <p:sldId id="291" r:id="rId17"/>
    <p:sldId id="292" r:id="rId18"/>
    <p:sldId id="310" r:id="rId19"/>
    <p:sldId id="445" r:id="rId20"/>
    <p:sldId id="295" r:id="rId21"/>
    <p:sldId id="446" r:id="rId22"/>
    <p:sldId id="294" r:id="rId23"/>
    <p:sldId id="419" r:id="rId24"/>
    <p:sldId id="424" r:id="rId25"/>
    <p:sldId id="307" r:id="rId26"/>
    <p:sldId id="420" r:id="rId27"/>
    <p:sldId id="482" r:id="rId28"/>
    <p:sldId id="367" r:id="rId29"/>
    <p:sldId id="282" r:id="rId30"/>
    <p:sldId id="421" r:id="rId31"/>
    <p:sldId id="443" r:id="rId32"/>
    <p:sldId id="483" r:id="rId33"/>
    <p:sldId id="297" r:id="rId34"/>
    <p:sldId id="298" r:id="rId35"/>
    <p:sldId id="299" r:id="rId36"/>
    <p:sldId id="484" r:id="rId37"/>
    <p:sldId id="300" r:id="rId38"/>
    <p:sldId id="422" r:id="rId39"/>
    <p:sldId id="448" r:id="rId40"/>
    <p:sldId id="485" r:id="rId41"/>
    <p:sldId id="378" r:id="rId42"/>
    <p:sldId id="384" r:id="rId43"/>
    <p:sldId id="361" r:id="rId44"/>
    <p:sldId id="364" r:id="rId45"/>
    <p:sldId id="478" r:id="rId46"/>
    <p:sldId id="527" r:id="rId47"/>
    <p:sldId id="465" r:id="rId48"/>
    <p:sldId id="525" r:id="rId49"/>
    <p:sldId id="526" r:id="rId50"/>
    <p:sldId id="440" r:id="rId51"/>
    <p:sldId id="476" r:id="rId52"/>
    <p:sldId id="350" r:id="rId53"/>
    <p:sldId id="276"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ucy Nguyen"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BE8310"/>
    <a:srgbClr val="F5EDD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A0E8689-75DB-4F8D-954A-0815180C4B7B}" v="4" dt="2026-07-19T16:29:18.31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4" d="100"/>
          <a:sy n="114" d="100"/>
        </p:scale>
        <p:origin x="62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notesMaster" Target="notesMasters/notesMaster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viewProps" Target="viewProps.xml"/><Relationship Id="rId5" Type="http://schemas.openxmlformats.org/officeDocument/2006/relationships/slideMaster" Target="slideMasters/slideMaster2.xml"/><Relationship Id="rId61" Type="http://schemas.microsoft.com/office/2016/11/relationships/changesInfo" Target="changesInfos/changesInfo1.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commentAuthors" Target="commentAuthor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presProps" Target="presProp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zzie Gordon" userId="4504f4cf-eae3-4072-b491-217bc1335ab3" providerId="ADAL" clId="{E27C66FD-1FF6-420C-B61D-33BB31BF29F8}"/>
    <pc:docChg chg="modSld">
      <pc:chgData name="Lizzie Gordon" userId="4504f4cf-eae3-4072-b491-217bc1335ab3" providerId="ADAL" clId="{E27C66FD-1FF6-420C-B61D-33BB31BF29F8}" dt="2026-07-19T16:35:32.345" v="20" actId="20577"/>
      <pc:docMkLst>
        <pc:docMk/>
      </pc:docMkLst>
      <pc:sldChg chg="modSp mod">
        <pc:chgData name="Lizzie Gordon" userId="4504f4cf-eae3-4072-b491-217bc1335ab3" providerId="ADAL" clId="{E27C66FD-1FF6-420C-B61D-33BB31BF29F8}" dt="2026-07-19T16:35:22.940" v="11" actId="20577"/>
        <pc:sldMkLst>
          <pc:docMk/>
          <pc:sldMk cId="2114100430" sldId="262"/>
        </pc:sldMkLst>
        <pc:graphicFrameChg chg="mod modGraphic">
          <ac:chgData name="Lizzie Gordon" userId="4504f4cf-eae3-4072-b491-217bc1335ab3" providerId="ADAL" clId="{E27C66FD-1FF6-420C-B61D-33BB31BF29F8}" dt="2026-07-19T16:35:22.940" v="11" actId="20577"/>
          <ac:graphicFrameMkLst>
            <pc:docMk/>
            <pc:sldMk cId="2114100430" sldId="262"/>
            <ac:graphicFrameMk id="7" creationId="{9ED8B41A-874F-4E02-A506-F227B61FD99D}"/>
          </ac:graphicFrameMkLst>
        </pc:graphicFrameChg>
      </pc:sldChg>
      <pc:sldChg chg="modSp mod">
        <pc:chgData name="Lizzie Gordon" userId="4504f4cf-eae3-4072-b491-217bc1335ab3" providerId="ADAL" clId="{E27C66FD-1FF6-420C-B61D-33BB31BF29F8}" dt="2026-07-19T16:35:32.345" v="20" actId="20577"/>
        <pc:sldMkLst>
          <pc:docMk/>
          <pc:sldMk cId="2556916362" sldId="364"/>
        </pc:sldMkLst>
        <pc:spChg chg="mod">
          <ac:chgData name="Lizzie Gordon" userId="4504f4cf-eae3-4072-b491-217bc1335ab3" providerId="ADAL" clId="{E27C66FD-1FF6-420C-B61D-33BB31BF29F8}" dt="2026-07-19T16:35:32.345" v="20" actId="20577"/>
          <ac:spMkLst>
            <pc:docMk/>
            <pc:sldMk cId="2556916362" sldId="364"/>
            <ac:spMk id="2" creationId="{56DE4EAE-3BD1-8B68-2733-CD0BC3DB9E9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234E64-03D1-4B91-BCE3-814ADA87CF62}" type="datetimeFigureOut">
              <a:rPr lang="en-AU" smtClean="0"/>
              <a:t>20/07/2026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B4062B-F9BE-4F0B-B068-A03C48E2977D}" type="slidenum">
              <a:rPr lang="en-AU" smtClean="0"/>
              <a:t>‹#›</a:t>
            </a:fld>
            <a:endParaRPr lang="en-AU"/>
          </a:p>
        </p:txBody>
      </p:sp>
    </p:spTree>
    <p:extLst>
      <p:ext uri="{BB962C8B-B14F-4D97-AF65-F5344CB8AC3E}">
        <p14:creationId xmlns:p14="http://schemas.microsoft.com/office/powerpoint/2010/main" val="11953835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10B4062B-F9BE-4F0B-B068-A03C48E2977D}" type="slidenum">
              <a:rPr lang="en-AU" smtClean="0"/>
              <a:t>4</a:t>
            </a:fld>
            <a:endParaRPr lang="en-AU"/>
          </a:p>
        </p:txBody>
      </p:sp>
    </p:spTree>
    <p:extLst>
      <p:ext uri="{BB962C8B-B14F-4D97-AF65-F5344CB8AC3E}">
        <p14:creationId xmlns:p14="http://schemas.microsoft.com/office/powerpoint/2010/main" val="24762377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A29E61-899D-4DEC-B2DA-C928176A27CF}"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30463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7BFA3E-8B2A-CAB2-6CDC-2147CB6A84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87D573-E842-0729-605A-547D66AAA3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2D1863-1495-9ECA-EFCF-B609E6B4A037}"/>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0DF3900F-ADDA-228E-AE42-06B67C6582A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A29E61-899D-4DEC-B2DA-C928176A27CF}"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86713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A29E61-899D-4DEC-B2DA-C928176A27CF}"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42324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7F5F09-8353-DD8E-37CE-0AD2CCE10C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A72ABF-D1B7-DB83-D4B1-2CE7200178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850584-D746-9ABA-C482-AFD31B0C9B34}"/>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7F7D6F6E-BBF5-A25B-D91F-46443B005B6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A29E61-899D-4DEC-B2DA-C928176A27CF}"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77329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a:t>Some courses may have their current Class Summary already available. Typically, Class Summaries will be published on Programs &amp; Courses two (2) weeks before the start of the semester.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A29E61-899D-4DEC-B2DA-C928176A27CF}"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5145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A29E61-899D-4DEC-B2DA-C928176A27CF}"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25462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AU"/>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A29E61-899D-4DEC-B2DA-C928176A27CF}"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00751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A29E61-899D-4DEC-B2DA-C928176A27CF}"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37835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A29E61-899D-4DEC-B2DA-C928176A27CF}"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91235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01A77A-A41A-5185-50DF-AAA8C59D36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9B846B-1FDA-12CD-D3D2-DFB66580B5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2C235E-ED23-231E-DB27-0FF4DA818A37}"/>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CDA91F4B-F905-2D86-3264-856DC0E6E5A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A29E61-899D-4DEC-B2DA-C928176A27CF}"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09408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A29E61-899D-4DEC-B2DA-C928176A27CF}"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97505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A29E61-899D-4DEC-B2DA-C928176A27CF}"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716560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A29E61-899D-4DEC-B2DA-C928176A27CF}"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98311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cs typeface="+mn-lt"/>
            </a:endParaRPr>
          </a:p>
        </p:txBody>
      </p:sp>
      <p:sp>
        <p:nvSpPr>
          <p:cNvPr id="4" name="Slide Number Placeholder 3"/>
          <p:cNvSpPr>
            <a:spLocks noGrp="1"/>
          </p:cNvSpPr>
          <p:nvPr>
            <p:ph type="sldNum" sz="quarter" idx="5"/>
          </p:nvPr>
        </p:nvSpPr>
        <p:spPr/>
        <p:txBody>
          <a:bodyPr/>
          <a:lstStyle/>
          <a:p>
            <a:fld id="{10B4062B-F9BE-4F0B-B068-A03C48E2977D}" type="slidenum">
              <a:rPr lang="en-AU" smtClean="0"/>
              <a:t>27</a:t>
            </a:fld>
            <a:endParaRPr lang="en-AU"/>
          </a:p>
        </p:txBody>
      </p:sp>
    </p:spTree>
    <p:extLst>
      <p:ext uri="{BB962C8B-B14F-4D97-AF65-F5344CB8AC3E}">
        <p14:creationId xmlns:p14="http://schemas.microsoft.com/office/powerpoint/2010/main" val="1236035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AB14FB-1C9C-9BDB-7106-6DA4605ECE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B165FF-0A7B-3996-5DC5-5FAF7D7312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39573B-7395-35F8-D02E-A9CBD43E1633}"/>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16F6871E-59E2-56C2-B8F4-87B51CC0FA8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A29E61-899D-4DEC-B2DA-C928176A27CF}"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82746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A29E61-899D-4DEC-B2DA-C928176A27CF}"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87313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A29E61-899D-4DEC-B2DA-C928176A27CF}"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51755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A29E61-899D-4DEC-B2DA-C928176A27CF}"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00783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11A32D-E8DC-CECD-11AC-5C3F0FD6EA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34BAB0-5A7F-A2E1-AB79-AC84E18887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053EBD-8DF1-1789-2BAB-83908DEC4F23}"/>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4B883FD4-1FB6-1E06-B55A-12E1BE24512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A29E61-899D-4DEC-B2DA-C928176A27CF}"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72879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A29E61-899D-4DEC-B2DA-C928176A27CF}"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49153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A29E61-899D-4DEC-B2DA-C928176A27CF}"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94840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80F30B-2EE3-EFEA-CBAB-933200A74C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276C39-19AC-3DF2-92B3-4C014C5ED5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847920-8CBB-FF32-4689-42F74F097836}"/>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8153BA42-82D4-5634-81C6-9C8E91D453A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A29E61-899D-4DEC-B2DA-C928176A27CF}"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918603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E263F-0EEF-D13D-FE21-4A83FEA694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D13FFD-A8AD-5489-D595-642503B1EE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6EC7C3-8357-616E-061D-832984987657}"/>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7BA5B3E0-BCC2-AC9F-3295-C86A45CD72C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A29E61-899D-4DEC-B2DA-C928176A27CF}"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82467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EA8FB9-4E4E-4C24-90A7-86C433BF15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3CBF80-20A6-D668-8AFC-D9C16A9801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590A8B-80FF-E5D8-8EE4-CEE4DF291495}"/>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F85C025C-05A5-93AB-0784-8E58B375303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A29E61-899D-4DEC-B2DA-C928176A27CF}"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94931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25A22A84-EF7B-43A5-BBCE-FD6BDD508231}" type="slidenum">
              <a:rPr lang="en-AU" smtClean="0"/>
              <a:t>39</a:t>
            </a:fld>
            <a:endParaRPr lang="en-AU"/>
          </a:p>
        </p:txBody>
      </p:sp>
    </p:spTree>
    <p:extLst>
      <p:ext uri="{BB962C8B-B14F-4D97-AF65-F5344CB8AC3E}">
        <p14:creationId xmlns:p14="http://schemas.microsoft.com/office/powerpoint/2010/main" val="16840040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0FD084-00A3-A107-1984-3030E0617A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0A4F47-87C8-98E1-5883-30B5A3F9614E}"/>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831338BE-7678-7DC8-0F1D-B15B63EDF4F3}"/>
              </a:ext>
            </a:extLst>
          </p:cNvPr>
          <p:cNvSpPr>
            <a:spLocks noGrp="1"/>
          </p:cNvSpPr>
          <p:nvPr>
            <p:ph type="body" idx="1"/>
          </p:nvPr>
        </p:nvSpPr>
        <p:spPr/>
        <p:txBody>
          <a:bodyPr/>
          <a:lstStyle/>
          <a:p>
            <a:pPr marL="0" indent="0">
              <a:buFont typeface="Arial" panose="020B0604020202020204" pitchFamily="34" charset="0"/>
              <a:buNone/>
            </a:pPr>
            <a:r>
              <a:rPr lang="en-AU"/>
              <a:t>Each academic college at ANU has their own process for assessing credit and exemption requests for recognition of prior learning. You can scan the QR code on this page or go to the linked page and you will find more information about how to get the correct information for your college. </a:t>
            </a:r>
          </a:p>
        </p:txBody>
      </p:sp>
      <p:sp>
        <p:nvSpPr>
          <p:cNvPr id="4" name="Slide Number Placeholder 3">
            <a:extLst>
              <a:ext uri="{FF2B5EF4-FFF2-40B4-BE49-F238E27FC236}">
                <a16:creationId xmlns:a16="http://schemas.microsoft.com/office/drawing/2014/main" id="{77C978FA-23D2-A1E5-F68E-385A5344779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A29E61-899D-4DEC-B2DA-C928176A27CF}"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428527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B80F55-8FAE-3734-3841-265A95538D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363789-0718-3A2D-822D-508B5F86DC1D}"/>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0227DB71-044D-A94E-1F10-1216D1FD8E35}"/>
              </a:ext>
            </a:extLst>
          </p:cNvPr>
          <p:cNvSpPr>
            <a:spLocks noGrp="1"/>
          </p:cNvSpPr>
          <p:nvPr>
            <p:ph type="body" idx="1"/>
          </p:nvPr>
        </p:nvSpPr>
        <p:spPr/>
        <p:txBody>
          <a:bodyPr/>
          <a:lstStyle/>
          <a:p>
            <a:r>
              <a:rPr lang="en-AU" sz="1200" b="1" kern="1200">
                <a:solidFill>
                  <a:schemeClr val="tx1"/>
                </a:solidFill>
                <a:effectLst/>
                <a:latin typeface="+mn-lt"/>
                <a:ea typeface="+mn-ea"/>
                <a:cs typeface="+mn-cs"/>
              </a:rPr>
              <a:t>ANU Health and Wellbeing Services</a:t>
            </a:r>
            <a:endParaRPr lang="en-AU" sz="1200" kern="1200">
              <a:solidFill>
                <a:schemeClr val="tx1"/>
              </a:solidFill>
              <a:effectLst/>
              <a:latin typeface="+mn-lt"/>
              <a:ea typeface="+mn-ea"/>
              <a:cs typeface="+mn-cs"/>
            </a:endParaRPr>
          </a:p>
          <a:p>
            <a:r>
              <a:rPr lang="en-AU" sz="1200" kern="1200">
                <a:solidFill>
                  <a:schemeClr val="tx1"/>
                </a:solidFill>
                <a:effectLst/>
                <a:latin typeface="+mn-lt"/>
                <a:ea typeface="+mn-ea"/>
                <a:cs typeface="+mn-cs"/>
              </a:rPr>
              <a:t>The ANU Health and Wellbeing teams provide free support to all currently enrolled students. Their services are non crisis, trauma-informed, person-centred, and designed to support students' wellbeing, safety, health, and success at university.</a:t>
            </a:r>
          </a:p>
          <a:p>
            <a:r>
              <a:rPr lang="en-AU" sz="1200" kern="1200">
                <a:solidFill>
                  <a:schemeClr val="tx1"/>
                </a:solidFill>
                <a:effectLst/>
                <a:latin typeface="+mn-lt"/>
                <a:ea typeface="+mn-ea"/>
                <a:cs typeface="+mn-cs"/>
              </a:rPr>
              <a:t> </a:t>
            </a:r>
          </a:p>
          <a:p>
            <a:r>
              <a:rPr lang="en-AU" sz="1200" b="1" kern="1200">
                <a:solidFill>
                  <a:schemeClr val="tx1"/>
                </a:solidFill>
                <a:effectLst/>
                <a:latin typeface="+mn-lt"/>
                <a:ea typeface="+mn-ea"/>
                <a:cs typeface="+mn-cs"/>
              </a:rPr>
              <a:t>Student Safety and Wellbeing Team (SSWT)</a:t>
            </a:r>
            <a:endParaRPr lang="en-AU" sz="1200" kern="1200">
              <a:solidFill>
                <a:schemeClr val="tx1"/>
              </a:solidFill>
              <a:effectLst/>
              <a:latin typeface="+mn-lt"/>
              <a:ea typeface="+mn-ea"/>
              <a:cs typeface="+mn-cs"/>
            </a:endParaRPr>
          </a:p>
          <a:p>
            <a:r>
              <a:rPr lang="en-AU" sz="1200" kern="1200">
                <a:solidFill>
                  <a:schemeClr val="tx1"/>
                </a:solidFill>
                <a:effectLst/>
                <a:latin typeface="+mn-lt"/>
                <a:ea typeface="+mn-ea"/>
                <a:cs typeface="+mn-cs"/>
              </a:rPr>
              <a:t>The Student Safety and Wellbeing Team supports students experiencing academic, mental health, or personal challenges. Through case management, the team helps students navigate difficulties that may affect their university experience and connects them with appropriate ANU and community supports.</a:t>
            </a:r>
          </a:p>
          <a:p>
            <a:r>
              <a:rPr lang="en-AU" sz="1200" kern="1200">
                <a:solidFill>
                  <a:schemeClr val="tx1"/>
                </a:solidFill>
                <a:effectLst/>
                <a:latin typeface="+mn-lt"/>
                <a:ea typeface="+mn-ea"/>
                <a:cs typeface="+mn-cs"/>
              </a:rPr>
              <a:t>The team also provides specialised support for students who have experienced harmful behaviours such as bullying, discrimination, harassment, sexual harassment, or sexual assault. Responses to disclosures are trauma-informed and student-centred.</a:t>
            </a:r>
          </a:p>
          <a:p>
            <a:r>
              <a:rPr lang="en-AU" sz="1200" kern="1200">
                <a:solidFill>
                  <a:schemeClr val="tx1"/>
                </a:solidFill>
                <a:effectLst/>
                <a:latin typeface="+mn-lt"/>
                <a:ea typeface="+mn-ea"/>
                <a:cs typeface="+mn-cs"/>
              </a:rPr>
              <a:t> </a:t>
            </a:r>
          </a:p>
          <a:p>
            <a:r>
              <a:rPr lang="en-AU" sz="1200" b="1" kern="1200">
                <a:solidFill>
                  <a:schemeClr val="tx1"/>
                </a:solidFill>
                <a:effectLst/>
                <a:latin typeface="+mn-lt"/>
                <a:ea typeface="+mn-ea"/>
                <a:cs typeface="+mn-cs"/>
              </a:rPr>
              <a:t>Counselling</a:t>
            </a:r>
            <a:endParaRPr lang="en-AU" sz="1200" kern="1200">
              <a:solidFill>
                <a:schemeClr val="tx1"/>
              </a:solidFill>
              <a:effectLst/>
              <a:latin typeface="+mn-lt"/>
              <a:ea typeface="+mn-ea"/>
              <a:cs typeface="+mn-cs"/>
            </a:endParaRPr>
          </a:p>
          <a:p>
            <a:r>
              <a:rPr lang="en-AU" sz="1200" kern="1200">
                <a:solidFill>
                  <a:schemeClr val="tx1"/>
                </a:solidFill>
                <a:effectLst/>
                <a:latin typeface="+mn-lt"/>
                <a:ea typeface="+mn-ea"/>
                <a:cs typeface="+mn-cs"/>
              </a:rPr>
              <a:t>ANU Counselling provides wellbeing support for students experiencing a range of concerns including stress, personal difficulties, or challenges adjusting to university life. Through individual appointments, groups, workshops, and online resources, counselling helps students build coping skills, resilience, and strategies to support their wellbeing and academic success.</a:t>
            </a:r>
          </a:p>
          <a:p>
            <a:r>
              <a:rPr lang="en-AU" sz="1200" kern="1200">
                <a:solidFill>
                  <a:schemeClr val="tx1"/>
                </a:solidFill>
                <a:effectLst/>
                <a:latin typeface="+mn-lt"/>
                <a:ea typeface="+mn-ea"/>
                <a:cs typeface="+mn-cs"/>
              </a:rPr>
              <a:t> </a:t>
            </a:r>
          </a:p>
          <a:p>
            <a:r>
              <a:rPr lang="en-AU" sz="1200" b="1" kern="1200">
                <a:solidFill>
                  <a:schemeClr val="tx1"/>
                </a:solidFill>
                <a:effectLst/>
                <a:latin typeface="+mn-lt"/>
                <a:ea typeface="+mn-ea"/>
                <a:cs typeface="+mn-cs"/>
              </a:rPr>
              <a:t>Intake Team</a:t>
            </a:r>
            <a:endParaRPr lang="en-AU" sz="1200" kern="1200">
              <a:solidFill>
                <a:schemeClr val="tx1"/>
              </a:solidFill>
              <a:effectLst/>
              <a:latin typeface="+mn-lt"/>
              <a:ea typeface="+mn-ea"/>
              <a:cs typeface="+mn-cs"/>
            </a:endParaRPr>
          </a:p>
          <a:p>
            <a:r>
              <a:rPr lang="en-AU" sz="1200" kern="1200">
                <a:solidFill>
                  <a:schemeClr val="tx1"/>
                </a:solidFill>
                <a:effectLst/>
                <a:latin typeface="+mn-lt"/>
                <a:ea typeface="+mn-ea"/>
                <a:cs typeface="+mn-cs"/>
              </a:rPr>
              <a:t>Students can access ANU Counselling and Student Safety and Wellbeing services by completing the online Intake Form. An Intake clinician will then contact the student to discuss their circumstances, assess their needs, and help connect them with the most appropriate support services.</a:t>
            </a:r>
          </a:p>
          <a:p>
            <a:endParaRPr lang="en-AU" sz="1200" kern="1200">
              <a:solidFill>
                <a:schemeClr val="tx1"/>
              </a:solidFill>
              <a:effectLst/>
              <a:latin typeface="+mn-lt"/>
              <a:ea typeface="+mn-ea"/>
              <a:cs typeface="+mn-cs"/>
            </a:endParaRPr>
          </a:p>
          <a:p>
            <a:r>
              <a:rPr lang="en-AU" sz="1200" b="1" kern="1200">
                <a:solidFill>
                  <a:schemeClr val="tx1"/>
                </a:solidFill>
                <a:effectLst/>
                <a:latin typeface="+mn-lt"/>
                <a:ea typeface="+mn-ea"/>
                <a:cs typeface="+mn-cs"/>
              </a:rPr>
              <a:t>Accessibility</a:t>
            </a:r>
            <a:endParaRPr lang="en-AU" sz="1200" kern="1200">
              <a:solidFill>
                <a:schemeClr val="tx1"/>
              </a:solidFill>
              <a:effectLst/>
              <a:latin typeface="+mn-lt"/>
              <a:ea typeface="+mn-ea"/>
              <a:cs typeface="+mn-cs"/>
            </a:endParaRPr>
          </a:p>
          <a:p>
            <a:r>
              <a:rPr lang="en-AU" sz="1200" kern="1200">
                <a:solidFill>
                  <a:schemeClr val="tx1"/>
                </a:solidFill>
                <a:effectLst/>
                <a:latin typeface="+mn-lt"/>
                <a:ea typeface="+mn-ea"/>
                <a:cs typeface="+mn-cs"/>
              </a:rPr>
              <a:t>Accessibility Services supports students with supports students with disability, long or short-term health conditions, , or caring responsibilities. The team works with students to develop access plans and reasonable adjustments that support participation in university. Information about registration can be found on the website and students are encouraged to reach out early as appointments book up in peak periods.</a:t>
            </a:r>
          </a:p>
          <a:p>
            <a:endParaRPr lang="en-AU" sz="1200" kern="1200">
              <a:solidFill>
                <a:schemeClr val="tx1"/>
              </a:solidFill>
              <a:effectLst/>
              <a:latin typeface="+mn-lt"/>
              <a:ea typeface="+mn-ea"/>
              <a:cs typeface="+mn-cs"/>
            </a:endParaRPr>
          </a:p>
          <a:p>
            <a:r>
              <a:rPr lang="en-AU" sz="1200" kern="1200">
                <a:solidFill>
                  <a:schemeClr val="tx1"/>
                </a:solidFill>
                <a:effectLst/>
                <a:latin typeface="+mn-lt"/>
                <a:ea typeface="+mn-ea"/>
                <a:cs typeface="+mn-cs"/>
              </a:rPr>
              <a:t> </a:t>
            </a:r>
          </a:p>
          <a:p>
            <a:r>
              <a:rPr lang="en-AU" sz="1200" b="1" kern="1200">
                <a:solidFill>
                  <a:schemeClr val="tx1"/>
                </a:solidFill>
                <a:effectLst/>
                <a:latin typeface="+mn-lt"/>
                <a:ea typeface="+mn-ea"/>
                <a:cs typeface="+mn-cs"/>
              </a:rPr>
              <a:t>ANU Medical Centre</a:t>
            </a:r>
            <a:endParaRPr lang="en-AU" sz="1200" kern="1200">
              <a:solidFill>
                <a:schemeClr val="tx1"/>
              </a:solidFill>
              <a:effectLst/>
              <a:latin typeface="+mn-lt"/>
              <a:ea typeface="+mn-ea"/>
              <a:cs typeface="+mn-cs"/>
            </a:endParaRPr>
          </a:p>
          <a:p>
            <a:r>
              <a:rPr lang="en-AU" sz="1200" kern="1200">
                <a:solidFill>
                  <a:schemeClr val="tx1"/>
                </a:solidFill>
                <a:effectLst/>
                <a:latin typeface="+mn-lt"/>
                <a:ea typeface="+mn-ea"/>
                <a:cs typeface="+mn-cs"/>
              </a:rPr>
              <a:t>The ANU Medical Centre provides primary health care for students and staff, including general medical care, sexual health services, immunisations, referrals, and telehealth appointments. Most services are provided at no cost to students through Medicare or Overseas Student Health Cover (OSHC).</a:t>
            </a:r>
          </a:p>
          <a:p>
            <a:endParaRPr lang="en-AU"/>
          </a:p>
          <a:p>
            <a:endParaRPr lang="en-AU"/>
          </a:p>
        </p:txBody>
      </p:sp>
      <p:sp>
        <p:nvSpPr>
          <p:cNvPr id="4" name="Slide Number Placeholder 3">
            <a:extLst>
              <a:ext uri="{FF2B5EF4-FFF2-40B4-BE49-F238E27FC236}">
                <a16:creationId xmlns:a16="http://schemas.microsoft.com/office/drawing/2014/main" id="{EEE79A4E-31A9-2C33-C79D-3993735B7ACF}"/>
              </a:ext>
            </a:extLst>
          </p:cNvPr>
          <p:cNvSpPr>
            <a:spLocks noGrp="1"/>
          </p:cNvSpPr>
          <p:nvPr>
            <p:ph type="sldNum" sz="quarter" idx="5"/>
          </p:nvPr>
        </p:nvSpPr>
        <p:spPr/>
        <p:txBody>
          <a:bodyPr/>
          <a:lstStyle/>
          <a:p>
            <a:fld id="{25A22A84-EF7B-43A5-BBCE-FD6BDD508231}" type="slidenum">
              <a:rPr lang="en-AU" smtClean="0"/>
              <a:t>44</a:t>
            </a:fld>
            <a:endParaRPr lang="en-AU"/>
          </a:p>
        </p:txBody>
      </p:sp>
    </p:spTree>
    <p:extLst>
      <p:ext uri="{BB962C8B-B14F-4D97-AF65-F5344CB8AC3E}">
        <p14:creationId xmlns:p14="http://schemas.microsoft.com/office/powerpoint/2010/main" val="237358874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3717DC-BFCF-4536-7A14-61DA1AC8F4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85B6F8-8922-3F7D-EA95-544398E05D76}"/>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8A7527BF-F6A3-8B22-EC3B-73C4D4DD0979}"/>
              </a:ext>
            </a:extLst>
          </p:cNvPr>
          <p:cNvSpPr>
            <a:spLocks noGrp="1"/>
          </p:cNvSpPr>
          <p:nvPr>
            <p:ph type="body" idx="1"/>
          </p:nvPr>
        </p:nvSpPr>
        <p:spPr/>
        <p:txBody>
          <a:bodyPr/>
          <a:lstStyle/>
          <a:p>
            <a:r>
              <a:rPr lang="en-AU" sz="1200" b="1" kern="1200">
                <a:solidFill>
                  <a:schemeClr val="tx1"/>
                </a:solidFill>
                <a:effectLst/>
                <a:latin typeface="+mn-lt"/>
                <a:ea typeface="+mn-ea"/>
                <a:cs typeface="+mn-cs"/>
              </a:rPr>
              <a:t>ANU Health and Wellbeing Services</a:t>
            </a:r>
            <a:endParaRPr lang="en-AU" sz="1200" kern="1200">
              <a:solidFill>
                <a:schemeClr val="tx1"/>
              </a:solidFill>
              <a:effectLst/>
              <a:latin typeface="+mn-lt"/>
              <a:ea typeface="+mn-ea"/>
              <a:cs typeface="+mn-cs"/>
            </a:endParaRPr>
          </a:p>
          <a:p>
            <a:r>
              <a:rPr lang="en-AU" sz="1200" kern="1200">
                <a:solidFill>
                  <a:schemeClr val="tx1"/>
                </a:solidFill>
                <a:effectLst/>
                <a:latin typeface="+mn-lt"/>
                <a:ea typeface="+mn-ea"/>
                <a:cs typeface="+mn-cs"/>
              </a:rPr>
              <a:t>The ANU Health and Wellbeing teams provide free support to all currently enrolled students. Their services are non crisis, trauma-informed, person-centred, and designed to support students' wellbeing, safety, health, and success at university.</a:t>
            </a:r>
          </a:p>
          <a:p>
            <a:r>
              <a:rPr lang="en-AU" sz="1200" kern="1200">
                <a:solidFill>
                  <a:schemeClr val="tx1"/>
                </a:solidFill>
                <a:effectLst/>
                <a:latin typeface="+mn-lt"/>
                <a:ea typeface="+mn-ea"/>
                <a:cs typeface="+mn-cs"/>
              </a:rPr>
              <a:t> </a:t>
            </a:r>
          </a:p>
          <a:p>
            <a:r>
              <a:rPr lang="en-AU" sz="1200" b="1" kern="1200">
                <a:solidFill>
                  <a:schemeClr val="tx1"/>
                </a:solidFill>
                <a:effectLst/>
                <a:latin typeface="+mn-lt"/>
                <a:ea typeface="+mn-ea"/>
                <a:cs typeface="+mn-cs"/>
              </a:rPr>
              <a:t>Student Safety and Wellbeing Team (SSWT)</a:t>
            </a:r>
            <a:endParaRPr lang="en-AU" sz="1200" kern="1200">
              <a:solidFill>
                <a:schemeClr val="tx1"/>
              </a:solidFill>
              <a:effectLst/>
              <a:latin typeface="+mn-lt"/>
              <a:ea typeface="+mn-ea"/>
              <a:cs typeface="+mn-cs"/>
            </a:endParaRPr>
          </a:p>
          <a:p>
            <a:r>
              <a:rPr lang="en-AU" sz="1200" kern="1200">
                <a:solidFill>
                  <a:schemeClr val="tx1"/>
                </a:solidFill>
                <a:effectLst/>
                <a:latin typeface="+mn-lt"/>
                <a:ea typeface="+mn-ea"/>
                <a:cs typeface="+mn-cs"/>
              </a:rPr>
              <a:t>The Student Safety and Wellbeing Team supports students experiencing academic, mental health, or personal challenges. Through case management, the team helps students navigate difficulties that may affect their university experience and connects them with appropriate ANU and community supports.</a:t>
            </a:r>
          </a:p>
          <a:p>
            <a:r>
              <a:rPr lang="en-AU" sz="1200" kern="1200">
                <a:solidFill>
                  <a:schemeClr val="tx1"/>
                </a:solidFill>
                <a:effectLst/>
                <a:latin typeface="+mn-lt"/>
                <a:ea typeface="+mn-ea"/>
                <a:cs typeface="+mn-cs"/>
              </a:rPr>
              <a:t>The team also provides specialised support for students who have experienced harmful behaviours such as bullying, discrimination, harassment, sexual harassment, or sexual assault. Responses to disclosures are trauma-informed and student-centred.</a:t>
            </a:r>
          </a:p>
          <a:p>
            <a:r>
              <a:rPr lang="en-AU" sz="1200" kern="1200">
                <a:solidFill>
                  <a:schemeClr val="tx1"/>
                </a:solidFill>
                <a:effectLst/>
                <a:latin typeface="+mn-lt"/>
                <a:ea typeface="+mn-ea"/>
                <a:cs typeface="+mn-cs"/>
              </a:rPr>
              <a:t> </a:t>
            </a:r>
          </a:p>
          <a:p>
            <a:r>
              <a:rPr lang="en-AU" sz="1200" b="1" kern="1200">
                <a:solidFill>
                  <a:schemeClr val="tx1"/>
                </a:solidFill>
                <a:effectLst/>
                <a:latin typeface="+mn-lt"/>
                <a:ea typeface="+mn-ea"/>
                <a:cs typeface="+mn-cs"/>
              </a:rPr>
              <a:t>Counselling</a:t>
            </a:r>
            <a:endParaRPr lang="en-AU" sz="1200" kern="1200">
              <a:solidFill>
                <a:schemeClr val="tx1"/>
              </a:solidFill>
              <a:effectLst/>
              <a:latin typeface="+mn-lt"/>
              <a:ea typeface="+mn-ea"/>
              <a:cs typeface="+mn-cs"/>
            </a:endParaRPr>
          </a:p>
          <a:p>
            <a:r>
              <a:rPr lang="en-AU" sz="1200" kern="1200">
                <a:solidFill>
                  <a:schemeClr val="tx1"/>
                </a:solidFill>
                <a:effectLst/>
                <a:latin typeface="+mn-lt"/>
                <a:ea typeface="+mn-ea"/>
                <a:cs typeface="+mn-cs"/>
              </a:rPr>
              <a:t>ANU Counselling provides wellbeing support for students experiencing a range of concerns including stress, personal difficulties, or challenges adjusting to university life. Through individual appointments, groups, workshops, and online resources, counselling helps students build coping skills, resilience, and strategies to support their wellbeing and academic success.</a:t>
            </a:r>
          </a:p>
          <a:p>
            <a:r>
              <a:rPr lang="en-AU" sz="1200" kern="1200">
                <a:solidFill>
                  <a:schemeClr val="tx1"/>
                </a:solidFill>
                <a:effectLst/>
                <a:latin typeface="+mn-lt"/>
                <a:ea typeface="+mn-ea"/>
                <a:cs typeface="+mn-cs"/>
              </a:rPr>
              <a:t> </a:t>
            </a:r>
          </a:p>
          <a:p>
            <a:r>
              <a:rPr lang="en-AU" sz="1200" b="1" kern="1200">
                <a:solidFill>
                  <a:schemeClr val="tx1"/>
                </a:solidFill>
                <a:effectLst/>
                <a:latin typeface="+mn-lt"/>
                <a:ea typeface="+mn-ea"/>
                <a:cs typeface="+mn-cs"/>
              </a:rPr>
              <a:t>Intake Team</a:t>
            </a:r>
            <a:endParaRPr lang="en-AU" sz="1200" kern="1200">
              <a:solidFill>
                <a:schemeClr val="tx1"/>
              </a:solidFill>
              <a:effectLst/>
              <a:latin typeface="+mn-lt"/>
              <a:ea typeface="+mn-ea"/>
              <a:cs typeface="+mn-cs"/>
            </a:endParaRPr>
          </a:p>
          <a:p>
            <a:r>
              <a:rPr lang="en-AU" sz="1200" kern="1200">
                <a:solidFill>
                  <a:schemeClr val="tx1"/>
                </a:solidFill>
                <a:effectLst/>
                <a:latin typeface="+mn-lt"/>
                <a:ea typeface="+mn-ea"/>
                <a:cs typeface="+mn-cs"/>
              </a:rPr>
              <a:t>Students can access ANU Counselling and Student Safety and Wellbeing services by completing the online Intake Form. An Intake clinician will then contact the student to discuss their circumstances, assess their needs, and help connect them with the most appropriate support services.</a:t>
            </a:r>
          </a:p>
          <a:p>
            <a:endParaRPr lang="en-AU" sz="1200" kern="1200">
              <a:solidFill>
                <a:schemeClr val="tx1"/>
              </a:solidFill>
              <a:effectLst/>
              <a:latin typeface="+mn-lt"/>
              <a:ea typeface="+mn-ea"/>
              <a:cs typeface="+mn-cs"/>
            </a:endParaRPr>
          </a:p>
          <a:p>
            <a:r>
              <a:rPr lang="en-AU" sz="1200" b="1" kern="1200">
                <a:solidFill>
                  <a:schemeClr val="tx1"/>
                </a:solidFill>
                <a:effectLst/>
                <a:latin typeface="+mn-lt"/>
                <a:ea typeface="+mn-ea"/>
                <a:cs typeface="+mn-cs"/>
              </a:rPr>
              <a:t>Accessibility</a:t>
            </a:r>
            <a:endParaRPr lang="en-AU" sz="1200" kern="1200">
              <a:solidFill>
                <a:schemeClr val="tx1"/>
              </a:solidFill>
              <a:effectLst/>
              <a:latin typeface="+mn-lt"/>
              <a:ea typeface="+mn-ea"/>
              <a:cs typeface="+mn-cs"/>
            </a:endParaRPr>
          </a:p>
          <a:p>
            <a:r>
              <a:rPr lang="en-AU" sz="1200" kern="1200">
                <a:solidFill>
                  <a:schemeClr val="tx1"/>
                </a:solidFill>
                <a:effectLst/>
                <a:latin typeface="+mn-lt"/>
                <a:ea typeface="+mn-ea"/>
                <a:cs typeface="+mn-cs"/>
              </a:rPr>
              <a:t>Accessibility Services supports students with supports students with disability, long or short-term health conditions, , or caring responsibilities. The team works with students to develop access plans and reasonable adjustments that support participation in university. Information about registration can be found on the website and students are encouraged to reach out early as appointments book up in peak periods.</a:t>
            </a:r>
          </a:p>
          <a:p>
            <a:endParaRPr lang="en-AU" sz="1200" kern="1200">
              <a:solidFill>
                <a:schemeClr val="tx1"/>
              </a:solidFill>
              <a:effectLst/>
              <a:latin typeface="+mn-lt"/>
              <a:ea typeface="+mn-ea"/>
              <a:cs typeface="+mn-cs"/>
            </a:endParaRPr>
          </a:p>
          <a:p>
            <a:r>
              <a:rPr lang="en-AU" sz="1200" kern="1200">
                <a:solidFill>
                  <a:schemeClr val="tx1"/>
                </a:solidFill>
                <a:effectLst/>
                <a:latin typeface="+mn-lt"/>
                <a:ea typeface="+mn-ea"/>
                <a:cs typeface="+mn-cs"/>
              </a:rPr>
              <a:t> </a:t>
            </a:r>
          </a:p>
          <a:p>
            <a:r>
              <a:rPr lang="en-AU" sz="1200" b="1" kern="1200">
                <a:solidFill>
                  <a:schemeClr val="tx1"/>
                </a:solidFill>
                <a:effectLst/>
                <a:latin typeface="+mn-lt"/>
                <a:ea typeface="+mn-ea"/>
                <a:cs typeface="+mn-cs"/>
              </a:rPr>
              <a:t>ANU Medical Centre</a:t>
            </a:r>
            <a:endParaRPr lang="en-AU" sz="1200" kern="1200">
              <a:solidFill>
                <a:schemeClr val="tx1"/>
              </a:solidFill>
              <a:effectLst/>
              <a:latin typeface="+mn-lt"/>
              <a:ea typeface="+mn-ea"/>
              <a:cs typeface="+mn-cs"/>
            </a:endParaRPr>
          </a:p>
          <a:p>
            <a:r>
              <a:rPr lang="en-AU" sz="1200" kern="1200">
                <a:solidFill>
                  <a:schemeClr val="tx1"/>
                </a:solidFill>
                <a:effectLst/>
                <a:latin typeface="+mn-lt"/>
                <a:ea typeface="+mn-ea"/>
                <a:cs typeface="+mn-cs"/>
              </a:rPr>
              <a:t>The ANU Medical Centre provides primary health care for students and staff, including general medical care, sexual health services, immunisations, referrals, and telehealth appointments. Most services are provided at no cost to students through Medicare or Overseas Student Health Cover (OSHC).</a:t>
            </a:r>
          </a:p>
          <a:p>
            <a:endParaRPr lang="en-AU"/>
          </a:p>
          <a:p>
            <a:endParaRPr lang="en-AU"/>
          </a:p>
        </p:txBody>
      </p:sp>
      <p:sp>
        <p:nvSpPr>
          <p:cNvPr id="4" name="Slide Number Placeholder 3">
            <a:extLst>
              <a:ext uri="{FF2B5EF4-FFF2-40B4-BE49-F238E27FC236}">
                <a16:creationId xmlns:a16="http://schemas.microsoft.com/office/drawing/2014/main" id="{69498B48-7E04-FFDB-93E9-A10CB266030A}"/>
              </a:ext>
            </a:extLst>
          </p:cNvPr>
          <p:cNvSpPr>
            <a:spLocks noGrp="1"/>
          </p:cNvSpPr>
          <p:nvPr>
            <p:ph type="sldNum" sz="quarter" idx="5"/>
          </p:nvPr>
        </p:nvSpPr>
        <p:spPr/>
        <p:txBody>
          <a:bodyPr/>
          <a:lstStyle/>
          <a:p>
            <a:fld id="{25A22A84-EF7B-43A5-BBCE-FD6BDD508231}" type="slidenum">
              <a:rPr lang="en-AU" smtClean="0"/>
              <a:t>45</a:t>
            </a:fld>
            <a:endParaRPr lang="en-AU"/>
          </a:p>
        </p:txBody>
      </p:sp>
    </p:spTree>
    <p:extLst>
      <p:ext uri="{BB962C8B-B14F-4D97-AF65-F5344CB8AC3E}">
        <p14:creationId xmlns:p14="http://schemas.microsoft.com/office/powerpoint/2010/main" val="363283788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6FE920-2BD8-6FD1-FAE0-BF27DBA490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E62396-ECC6-B58D-2E81-EBC05E12E6C9}"/>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EB8A3C2B-968A-2801-1CEE-E10CB4EB7D13}"/>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D35468A8-3BF0-4E0A-AD21-028B3C0033B5}"/>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A29E61-899D-4DEC-B2DA-C928176A27CF}"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248160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AU" sz="1200" b="1" kern="1200">
                <a:solidFill>
                  <a:schemeClr val="tx1"/>
                </a:solidFill>
                <a:effectLst/>
                <a:latin typeface="+mn-lt"/>
                <a:ea typeface="+mn-ea"/>
                <a:cs typeface="+mn-cs"/>
              </a:rPr>
              <a:t>ANU Health and Wellbeing Services</a:t>
            </a:r>
            <a:endParaRPr lang="en-AU" sz="1200" kern="1200">
              <a:solidFill>
                <a:schemeClr val="tx1"/>
              </a:solidFill>
              <a:effectLst/>
              <a:latin typeface="+mn-lt"/>
              <a:ea typeface="+mn-ea"/>
              <a:cs typeface="+mn-cs"/>
            </a:endParaRPr>
          </a:p>
          <a:p>
            <a:r>
              <a:rPr lang="en-AU" sz="1200" kern="1200">
                <a:solidFill>
                  <a:schemeClr val="tx1"/>
                </a:solidFill>
                <a:effectLst/>
                <a:latin typeface="+mn-lt"/>
                <a:ea typeface="+mn-ea"/>
                <a:cs typeface="+mn-cs"/>
              </a:rPr>
              <a:t>The ANU Health and Wellbeing teams provide free support to all currently enrolled students. Their services are non crisis, trauma-informed, person-centred, and designed to support students' wellbeing, safety, health, and success at university.</a:t>
            </a:r>
          </a:p>
          <a:p>
            <a:r>
              <a:rPr lang="en-AU" sz="1200" kern="1200">
                <a:solidFill>
                  <a:schemeClr val="tx1"/>
                </a:solidFill>
                <a:effectLst/>
                <a:latin typeface="+mn-lt"/>
                <a:ea typeface="+mn-ea"/>
                <a:cs typeface="+mn-cs"/>
              </a:rPr>
              <a:t> </a:t>
            </a:r>
          </a:p>
          <a:p>
            <a:r>
              <a:rPr lang="en-AU" sz="1200" b="1" kern="1200">
                <a:solidFill>
                  <a:schemeClr val="tx1"/>
                </a:solidFill>
                <a:effectLst/>
                <a:latin typeface="+mn-lt"/>
                <a:ea typeface="+mn-ea"/>
                <a:cs typeface="+mn-cs"/>
              </a:rPr>
              <a:t>Student Safety and Wellbeing Team (SSWT)</a:t>
            </a:r>
            <a:endParaRPr lang="en-AU" sz="1200" kern="1200">
              <a:solidFill>
                <a:schemeClr val="tx1"/>
              </a:solidFill>
              <a:effectLst/>
              <a:latin typeface="+mn-lt"/>
              <a:ea typeface="+mn-ea"/>
              <a:cs typeface="+mn-cs"/>
            </a:endParaRPr>
          </a:p>
          <a:p>
            <a:r>
              <a:rPr lang="en-AU" sz="1200" kern="1200">
                <a:solidFill>
                  <a:schemeClr val="tx1"/>
                </a:solidFill>
                <a:effectLst/>
                <a:latin typeface="+mn-lt"/>
                <a:ea typeface="+mn-ea"/>
                <a:cs typeface="+mn-cs"/>
              </a:rPr>
              <a:t>The Student Safety and Wellbeing Team supports students experiencing academic, mental health, or personal challenges. Through case management, the team helps students navigate difficulties that may affect their university experience and connects them with appropriate ANU and community supports.</a:t>
            </a:r>
          </a:p>
          <a:p>
            <a:r>
              <a:rPr lang="en-AU" sz="1200" kern="1200">
                <a:solidFill>
                  <a:schemeClr val="tx1"/>
                </a:solidFill>
                <a:effectLst/>
                <a:latin typeface="+mn-lt"/>
                <a:ea typeface="+mn-ea"/>
                <a:cs typeface="+mn-cs"/>
              </a:rPr>
              <a:t>The team also provides specialised support for students who have experienced harmful behaviours such as bullying, discrimination, harassment, sexual harassment, or sexual assault. Responses to disclosures are trauma-informed and student-centred.</a:t>
            </a:r>
          </a:p>
          <a:p>
            <a:r>
              <a:rPr lang="en-AU" sz="1200" kern="1200">
                <a:solidFill>
                  <a:schemeClr val="tx1"/>
                </a:solidFill>
                <a:effectLst/>
                <a:latin typeface="+mn-lt"/>
                <a:ea typeface="+mn-ea"/>
                <a:cs typeface="+mn-cs"/>
              </a:rPr>
              <a:t> </a:t>
            </a:r>
          </a:p>
          <a:p>
            <a:r>
              <a:rPr lang="en-AU" sz="1200" b="1" kern="1200">
                <a:solidFill>
                  <a:schemeClr val="tx1"/>
                </a:solidFill>
                <a:effectLst/>
                <a:latin typeface="+mn-lt"/>
                <a:ea typeface="+mn-ea"/>
                <a:cs typeface="+mn-cs"/>
              </a:rPr>
              <a:t>Counselling</a:t>
            </a:r>
            <a:endParaRPr lang="en-AU" sz="1200" kern="1200">
              <a:solidFill>
                <a:schemeClr val="tx1"/>
              </a:solidFill>
              <a:effectLst/>
              <a:latin typeface="+mn-lt"/>
              <a:ea typeface="+mn-ea"/>
              <a:cs typeface="+mn-cs"/>
            </a:endParaRPr>
          </a:p>
          <a:p>
            <a:r>
              <a:rPr lang="en-AU" sz="1200" kern="1200">
                <a:solidFill>
                  <a:schemeClr val="tx1"/>
                </a:solidFill>
                <a:effectLst/>
                <a:latin typeface="+mn-lt"/>
                <a:ea typeface="+mn-ea"/>
                <a:cs typeface="+mn-cs"/>
              </a:rPr>
              <a:t>ANU Counselling provides wellbeing support for students experiencing a range of concerns including stress, personal difficulties, or challenges adjusting to university life. Through individual appointments, groups, workshops, and online resources, counselling helps students build coping skills, resilience, and strategies to support their wellbeing and academic success.</a:t>
            </a:r>
          </a:p>
          <a:p>
            <a:r>
              <a:rPr lang="en-AU" sz="1200" kern="1200">
                <a:solidFill>
                  <a:schemeClr val="tx1"/>
                </a:solidFill>
                <a:effectLst/>
                <a:latin typeface="+mn-lt"/>
                <a:ea typeface="+mn-ea"/>
                <a:cs typeface="+mn-cs"/>
              </a:rPr>
              <a:t> </a:t>
            </a:r>
          </a:p>
          <a:p>
            <a:r>
              <a:rPr lang="en-AU" sz="1200" b="1" kern="1200">
                <a:solidFill>
                  <a:schemeClr val="tx1"/>
                </a:solidFill>
                <a:effectLst/>
                <a:latin typeface="+mn-lt"/>
                <a:ea typeface="+mn-ea"/>
                <a:cs typeface="+mn-cs"/>
              </a:rPr>
              <a:t>Intake Team</a:t>
            </a:r>
            <a:endParaRPr lang="en-AU" sz="1200" kern="1200">
              <a:solidFill>
                <a:schemeClr val="tx1"/>
              </a:solidFill>
              <a:effectLst/>
              <a:latin typeface="+mn-lt"/>
              <a:ea typeface="+mn-ea"/>
              <a:cs typeface="+mn-cs"/>
            </a:endParaRPr>
          </a:p>
          <a:p>
            <a:r>
              <a:rPr lang="en-AU" sz="1200" kern="1200">
                <a:solidFill>
                  <a:schemeClr val="tx1"/>
                </a:solidFill>
                <a:effectLst/>
                <a:latin typeface="+mn-lt"/>
                <a:ea typeface="+mn-ea"/>
                <a:cs typeface="+mn-cs"/>
              </a:rPr>
              <a:t>Students can access ANU Counselling and Student Safety and Wellbeing services by completing the online Intake Form. An Intake clinician will then contact the student to discuss their circumstances, assess their needs, and help connect them with the most appropriate support services.</a:t>
            </a:r>
          </a:p>
          <a:p>
            <a:endParaRPr lang="en-AU" sz="1200" kern="1200">
              <a:solidFill>
                <a:schemeClr val="tx1"/>
              </a:solidFill>
              <a:effectLst/>
              <a:latin typeface="+mn-lt"/>
              <a:ea typeface="+mn-ea"/>
              <a:cs typeface="+mn-cs"/>
            </a:endParaRPr>
          </a:p>
          <a:p>
            <a:r>
              <a:rPr lang="en-AU" sz="1200" b="1" kern="1200">
                <a:solidFill>
                  <a:schemeClr val="tx1"/>
                </a:solidFill>
                <a:effectLst/>
                <a:latin typeface="+mn-lt"/>
                <a:ea typeface="+mn-ea"/>
                <a:cs typeface="+mn-cs"/>
              </a:rPr>
              <a:t>Accessibility</a:t>
            </a:r>
            <a:endParaRPr lang="en-AU" sz="1200" kern="1200">
              <a:solidFill>
                <a:schemeClr val="tx1"/>
              </a:solidFill>
              <a:effectLst/>
              <a:latin typeface="+mn-lt"/>
              <a:ea typeface="+mn-ea"/>
              <a:cs typeface="+mn-cs"/>
            </a:endParaRPr>
          </a:p>
          <a:p>
            <a:r>
              <a:rPr lang="en-AU" sz="1200" kern="1200">
                <a:solidFill>
                  <a:schemeClr val="tx1"/>
                </a:solidFill>
                <a:effectLst/>
                <a:latin typeface="+mn-lt"/>
                <a:ea typeface="+mn-ea"/>
                <a:cs typeface="+mn-cs"/>
              </a:rPr>
              <a:t>Accessibility Services supports students with supports students with disability, long or short-term health conditions, , or caring responsibilities. The team works with students to develop access plans and reasonable adjustments that support participation in university. Information about registration can be found on the website and students are encouraged to reach out early as appointments book up in peak periods.</a:t>
            </a:r>
          </a:p>
          <a:p>
            <a:endParaRPr lang="en-AU" sz="1200" kern="1200">
              <a:solidFill>
                <a:schemeClr val="tx1"/>
              </a:solidFill>
              <a:effectLst/>
              <a:latin typeface="+mn-lt"/>
              <a:ea typeface="+mn-ea"/>
              <a:cs typeface="+mn-cs"/>
            </a:endParaRPr>
          </a:p>
          <a:p>
            <a:r>
              <a:rPr lang="en-AU" sz="1200" kern="1200">
                <a:solidFill>
                  <a:schemeClr val="tx1"/>
                </a:solidFill>
                <a:effectLst/>
                <a:latin typeface="+mn-lt"/>
                <a:ea typeface="+mn-ea"/>
                <a:cs typeface="+mn-cs"/>
              </a:rPr>
              <a:t> </a:t>
            </a:r>
          </a:p>
          <a:p>
            <a:r>
              <a:rPr lang="en-AU" sz="1200" b="1" kern="1200">
                <a:solidFill>
                  <a:schemeClr val="tx1"/>
                </a:solidFill>
                <a:effectLst/>
                <a:latin typeface="+mn-lt"/>
                <a:ea typeface="+mn-ea"/>
                <a:cs typeface="+mn-cs"/>
              </a:rPr>
              <a:t>ANU Medical Centre</a:t>
            </a:r>
            <a:endParaRPr lang="en-AU" sz="1200" kern="1200">
              <a:solidFill>
                <a:schemeClr val="tx1"/>
              </a:solidFill>
              <a:effectLst/>
              <a:latin typeface="+mn-lt"/>
              <a:ea typeface="+mn-ea"/>
              <a:cs typeface="+mn-cs"/>
            </a:endParaRPr>
          </a:p>
          <a:p>
            <a:r>
              <a:rPr lang="en-AU" sz="1200" kern="1200">
                <a:solidFill>
                  <a:schemeClr val="tx1"/>
                </a:solidFill>
                <a:effectLst/>
                <a:latin typeface="+mn-lt"/>
                <a:ea typeface="+mn-ea"/>
                <a:cs typeface="+mn-cs"/>
              </a:rPr>
              <a:t>The ANU Medical Centre provides primary health care for students and staff, including general medical care, sexual health services, immunisations, referrals, and telehealth appointments. Most services are provided at no cost to students through Medicare or Overseas Student Health Cover (OSHC).</a:t>
            </a:r>
          </a:p>
          <a:p>
            <a:endParaRPr lang="en-AU"/>
          </a:p>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5A22A84-EF7B-43A5-BBCE-FD6BDD508231}"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0092162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25A22A84-EF7B-43A5-BBCE-FD6BDD508231}" type="slidenum">
              <a:rPr lang="en-AU" smtClean="0"/>
              <a:t>49</a:t>
            </a:fld>
            <a:endParaRPr lang="en-AU"/>
          </a:p>
        </p:txBody>
      </p:sp>
    </p:spTree>
    <p:extLst>
      <p:ext uri="{BB962C8B-B14F-4D97-AF65-F5344CB8AC3E}">
        <p14:creationId xmlns:p14="http://schemas.microsoft.com/office/powerpoint/2010/main" val="15346437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857953-5415-C426-A984-8CE63EAB3D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EB3A6F-AB54-4E54-A85B-5836DD0B91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BC1510-EB6E-1D84-749D-3C6B4BDB1F7F}"/>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1B2503DF-7149-E9E1-BAE5-ED3E3BA7BF4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A29E61-899D-4DEC-B2DA-C928176A27CF}"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79473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4428B4-426E-E1E7-EAE3-2E67CA6B9F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6EA62D-63CF-F924-A37A-7A08F76233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A4ACB3-1682-B4BB-92B0-069BB02CDC4B}"/>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B5B89ECC-85BA-87F9-59EC-A375E18DF5A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A29E61-899D-4DEC-B2DA-C928176A27CF}"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73685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AU"/>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A29E61-899D-4DEC-B2DA-C928176A27CF}"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04042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E9C48-A52E-9D7D-DA74-CE72958FE5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11AAD4-D146-77D5-A1BA-9B01010141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B26CC7-B111-A897-7A3C-6F8FF57EB926}"/>
              </a:ext>
            </a:extLst>
          </p:cNvPr>
          <p:cNvSpPr>
            <a:spLocks noGrp="1"/>
          </p:cNvSpPr>
          <p:nvPr>
            <p:ph type="body" idx="1"/>
          </p:nvPr>
        </p:nvSpPr>
        <p:spPr/>
        <p:txBody>
          <a:bodyPr/>
          <a:lstStyle/>
          <a:p>
            <a:pPr marL="0" indent="0">
              <a:buFont typeface="Arial" panose="020B0604020202020204" pitchFamily="34" charset="0"/>
              <a:buNone/>
            </a:pPr>
            <a:endParaRPr lang="en-AU"/>
          </a:p>
        </p:txBody>
      </p:sp>
      <p:sp>
        <p:nvSpPr>
          <p:cNvPr id="4" name="Slide Number Placeholder 3">
            <a:extLst>
              <a:ext uri="{FF2B5EF4-FFF2-40B4-BE49-F238E27FC236}">
                <a16:creationId xmlns:a16="http://schemas.microsoft.com/office/drawing/2014/main" id="{EF414651-838A-6894-478A-BAB62534E85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A29E61-899D-4DEC-B2DA-C928176A27CF}"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47282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0"/>
              </a:spcBef>
              <a:spcAft>
                <a:spcPts val="0"/>
              </a:spcAft>
              <a:buFont typeface="Arial" panose="020B0604020202020204" pitchFamily="34" charset="0"/>
              <a:buNone/>
            </a:pPr>
            <a:endParaRPr lang="en-AU">
              <a:solidFill>
                <a:srgbClr val="0E101A"/>
              </a:solidFill>
              <a:effectLst/>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A29E61-899D-4DEC-B2DA-C928176A27CF}"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28050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AU"/>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A29E61-899D-4DEC-B2DA-C928176A27CF}"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587797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_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4181842-674E-CAC4-5019-9A8EF00C221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2"/>
            <a:ext cx="12192001" cy="6858001"/>
          </a:xfrm>
          <a:prstGeom prst="rect">
            <a:avLst/>
          </a:prstGeom>
        </p:spPr>
      </p:pic>
      <p:sp>
        <p:nvSpPr>
          <p:cNvPr id="8" name="Text Placeholder 7">
            <a:extLst>
              <a:ext uri="{FF2B5EF4-FFF2-40B4-BE49-F238E27FC236}">
                <a16:creationId xmlns:a16="http://schemas.microsoft.com/office/drawing/2014/main" id="{3A6D05FB-9E00-4E05-8A11-8AC6AA5F17EF}"/>
              </a:ext>
            </a:extLst>
          </p:cNvPr>
          <p:cNvSpPr>
            <a:spLocks noGrp="1"/>
          </p:cNvSpPr>
          <p:nvPr>
            <p:ph type="body" sz="quarter" idx="13"/>
          </p:nvPr>
        </p:nvSpPr>
        <p:spPr>
          <a:xfrm>
            <a:off x="567266" y="497418"/>
            <a:ext cx="9175732" cy="2524079"/>
          </a:xfrm>
        </p:spPr>
        <p:txBody>
          <a:bodyPr/>
          <a:lstStyle>
            <a:lvl1pPr>
              <a:lnSpc>
                <a:spcPct val="80000"/>
              </a:lnSpc>
              <a:spcBef>
                <a:spcPts val="0"/>
              </a:spcBef>
              <a:spcAft>
                <a:spcPts val="3780"/>
              </a:spcAft>
              <a:defRPr sz="8533" cap="all" baseline="0">
                <a:solidFill>
                  <a:schemeClr val="accent1"/>
                </a:solidFill>
              </a:defRPr>
            </a:lvl1pPr>
            <a:lvl2pPr>
              <a:defRPr sz="2400">
                <a:solidFill>
                  <a:schemeClr val="tx1"/>
                </a:solidFill>
              </a:defRPr>
            </a:lvl2pPr>
          </a:lstStyle>
          <a:p>
            <a:pPr lvl="0"/>
            <a:r>
              <a:rPr lang="en-GB"/>
              <a:t>Click to edit</a:t>
            </a:r>
          </a:p>
          <a:p>
            <a:pPr lvl="1"/>
            <a:r>
              <a:rPr lang="en-GB"/>
              <a:t>Second level</a:t>
            </a:r>
          </a:p>
        </p:txBody>
      </p:sp>
    </p:spTree>
    <p:extLst>
      <p:ext uri="{BB962C8B-B14F-4D97-AF65-F5344CB8AC3E}">
        <p14:creationId xmlns:p14="http://schemas.microsoft.com/office/powerpoint/2010/main" val="36873384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hort copy">
    <p:spTree>
      <p:nvGrpSpPr>
        <p:cNvPr id="1" name=""/>
        <p:cNvGrpSpPr/>
        <p:nvPr/>
      </p:nvGrpSpPr>
      <p:grpSpPr>
        <a:xfrm>
          <a:off x="0" y="0"/>
          <a:ext cx="0" cy="0"/>
          <a:chOff x="0" y="0"/>
          <a:chExt cx="0" cy="0"/>
        </a:xfrm>
      </p:grpSpPr>
      <p:sp>
        <p:nvSpPr>
          <p:cNvPr id="3" name="Content Placeholder 2"/>
          <p:cNvSpPr>
            <a:spLocks noGrp="1"/>
          </p:cNvSpPr>
          <p:nvPr>
            <p:ph idx="1"/>
          </p:nvPr>
        </p:nvSpPr>
        <p:spPr>
          <a:xfrm>
            <a:off x="4176000" y="432000"/>
            <a:ext cx="7536000" cy="5568000"/>
          </a:xfrm>
        </p:spPr>
        <p:txBody>
          <a:bodyPr numCol="1" spcCol="180000">
            <a:noAutofit/>
          </a:bodyPr>
          <a:lstStyle>
            <a:lvl1pPr>
              <a:defRPr sz="1867">
                <a:solidFill>
                  <a:schemeClr val="accent1"/>
                </a:solidFill>
                <a:latin typeface="+mj-lt"/>
              </a:defRPr>
            </a:lvl1pPr>
            <a:lvl2pPr>
              <a:defRPr sz="1467"/>
            </a:lvl2pPr>
            <a:lvl3pPr marL="119997" indent="-119997">
              <a:defRPr sz="1467"/>
            </a:lvl3pPr>
            <a:lvl4pPr marL="239994" indent="-119997">
              <a:defRPr sz="1467"/>
            </a:lvl4pPr>
            <a:lvl5pPr marL="359991" indent="-119997">
              <a:defRPr sz="1467"/>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p:cNvSpPr>
            <a:spLocks noGrp="1"/>
          </p:cNvSpPr>
          <p:nvPr>
            <p:ph type="ftr" sz="quarter" idx="11"/>
          </p:nvPr>
        </p:nvSpPr>
        <p:spPr/>
        <p:txBody>
          <a:bodyPr/>
          <a:lstStyle>
            <a:lvl1pPr>
              <a:defRPr/>
            </a:lvl1pPr>
          </a:lstStyle>
          <a:p>
            <a:r>
              <a:rPr lang="en-US" dirty="0"/>
              <a:t>S2 2026 Orientation week | </a:t>
            </a:r>
            <a:r>
              <a:rPr lang="en-AU" dirty="0"/>
              <a:t>Enrolment presentation and Q&amp;A</a:t>
            </a:r>
          </a:p>
        </p:txBody>
      </p:sp>
      <p:sp>
        <p:nvSpPr>
          <p:cNvPr id="6" name="Slide Number Placeholder 5"/>
          <p:cNvSpPr>
            <a:spLocks noGrp="1"/>
          </p:cNvSpPr>
          <p:nvPr>
            <p:ph type="sldNum" sz="quarter" idx="12"/>
          </p:nvPr>
        </p:nvSpPr>
        <p:spPr/>
        <p:txBody>
          <a:bodyPr/>
          <a:lstStyle>
            <a:lvl1pPr algn="l">
              <a:defRPr/>
            </a:lvl1pPr>
          </a:lstStyle>
          <a:p>
            <a:fld id="{10A01DC5-1685-4615-8240-15192985C6A2}" type="slidenum">
              <a:rPr lang="en-AU" smtClean="0"/>
              <a:pPr/>
              <a:t>‹#›</a:t>
            </a:fld>
            <a:endParaRPr lang="en-AU"/>
          </a:p>
        </p:txBody>
      </p:sp>
      <p:sp>
        <p:nvSpPr>
          <p:cNvPr id="7" name="Date Placeholder 10">
            <a:extLst>
              <a:ext uri="{FF2B5EF4-FFF2-40B4-BE49-F238E27FC236}">
                <a16:creationId xmlns:a16="http://schemas.microsoft.com/office/drawing/2014/main" id="{72E4F78E-88AE-49DC-94D5-AD2C60619063}"/>
              </a:ext>
            </a:extLst>
          </p:cNvPr>
          <p:cNvSpPr>
            <a:spLocks noGrp="1"/>
          </p:cNvSpPr>
          <p:nvPr>
            <p:ph type="dt" sz="half" idx="2"/>
          </p:nvPr>
        </p:nvSpPr>
        <p:spPr>
          <a:xfrm>
            <a:off x="9840000"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AU"/>
              <a:t>16 / 06 / 2026</a:t>
            </a:r>
          </a:p>
        </p:txBody>
      </p:sp>
      <p:sp>
        <p:nvSpPr>
          <p:cNvPr id="8" name="Text Placeholder 7">
            <a:extLst>
              <a:ext uri="{FF2B5EF4-FFF2-40B4-BE49-F238E27FC236}">
                <a16:creationId xmlns:a16="http://schemas.microsoft.com/office/drawing/2014/main" id="{D931932D-C811-4ADE-9CBC-C6F97F4734F5}"/>
              </a:ext>
            </a:extLst>
          </p:cNvPr>
          <p:cNvSpPr>
            <a:spLocks noGrp="1"/>
          </p:cNvSpPr>
          <p:nvPr>
            <p:ph type="body" sz="quarter" idx="13"/>
          </p:nvPr>
        </p:nvSpPr>
        <p:spPr>
          <a:xfrm>
            <a:off x="432000" y="432001"/>
            <a:ext cx="3360000" cy="4008967"/>
          </a:xfrm>
        </p:spPr>
        <p:txBody>
          <a:bodyPr/>
          <a:lstStyle>
            <a:lvl1pPr>
              <a:lnSpc>
                <a:spcPct val="80000"/>
              </a:lnSpc>
              <a:spcBef>
                <a:spcPts val="0"/>
              </a:spcBef>
              <a:spcAft>
                <a:spcPts val="2400"/>
              </a:spcAft>
              <a:defRPr sz="4800"/>
            </a:lvl1pPr>
            <a:lvl2pPr>
              <a:defRPr sz="2400">
                <a:solidFill>
                  <a:schemeClr val="tx1"/>
                </a:solidFill>
              </a:defRPr>
            </a:lvl2pPr>
            <a:lvl3pPr>
              <a:defRPr sz="4800"/>
            </a:lvl3pPr>
            <a:lvl4pPr>
              <a:defRPr sz="4800"/>
            </a:lvl4pPr>
            <a:lvl5pPr>
              <a:defRPr sz="4800"/>
            </a:lvl5pPr>
          </a:lstStyle>
          <a:p>
            <a:pPr lvl="0"/>
            <a:r>
              <a:rPr lang="en-GB"/>
              <a:t>Click to edit Master text styles</a:t>
            </a:r>
          </a:p>
          <a:p>
            <a:pPr lvl="1"/>
            <a:r>
              <a:rPr lang="en-GB"/>
              <a:t>Second level</a:t>
            </a:r>
          </a:p>
        </p:txBody>
      </p:sp>
    </p:spTree>
    <p:extLst>
      <p:ext uri="{BB962C8B-B14F-4D97-AF65-F5344CB8AC3E}">
        <p14:creationId xmlns:p14="http://schemas.microsoft.com/office/powerpoint/2010/main" val="32530329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left, content right">
    <p:spTree>
      <p:nvGrpSpPr>
        <p:cNvPr id="1" name=""/>
        <p:cNvGrpSpPr/>
        <p:nvPr/>
      </p:nvGrpSpPr>
      <p:grpSpPr>
        <a:xfrm>
          <a:off x="0" y="0"/>
          <a:ext cx="0" cy="0"/>
          <a:chOff x="0" y="0"/>
          <a:chExt cx="0" cy="0"/>
        </a:xfrm>
      </p:grpSpPr>
      <p:sp>
        <p:nvSpPr>
          <p:cNvPr id="3" name="Content Placeholder 2"/>
          <p:cNvSpPr>
            <a:spLocks noGrp="1"/>
          </p:cNvSpPr>
          <p:nvPr>
            <p:ph idx="1"/>
          </p:nvPr>
        </p:nvSpPr>
        <p:spPr>
          <a:xfrm>
            <a:off x="4176000" y="432000"/>
            <a:ext cx="7536000" cy="5520000"/>
          </a:xfrm>
        </p:spPr>
        <p:txBody>
          <a:bodyPr numCol="2" spcCol="180000">
            <a:noAutofit/>
          </a:bodyPr>
          <a:lstStyle>
            <a:lvl1pPr>
              <a:defRPr sz="1067">
                <a:solidFill>
                  <a:schemeClr val="accent1"/>
                </a:solidFill>
                <a:latin typeface="+mj-lt"/>
              </a:defRPr>
            </a:lvl1pPr>
            <a:lvl2pPr>
              <a:defRPr sz="1067"/>
            </a:lvl2pPr>
            <a:lvl3pPr marL="119997" indent="-119997">
              <a:defRPr sz="1067"/>
            </a:lvl3pPr>
            <a:lvl4pPr marL="239994" indent="-119997">
              <a:defRPr sz="1067"/>
            </a:lvl4pPr>
            <a:lvl5pPr marL="359991" indent="-119997">
              <a:defRPr sz="1067"/>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p:cNvSpPr>
            <a:spLocks noGrp="1"/>
          </p:cNvSpPr>
          <p:nvPr>
            <p:ph type="ftr" sz="quarter" idx="11"/>
          </p:nvPr>
        </p:nvSpPr>
        <p:spPr/>
        <p:txBody>
          <a:bodyPr/>
          <a:lstStyle>
            <a:lvl1pPr>
              <a:defRPr/>
            </a:lvl1pPr>
          </a:lstStyle>
          <a:p>
            <a:r>
              <a:rPr lang="en-US" dirty="0"/>
              <a:t>S2 2026 Orientation week | </a:t>
            </a:r>
            <a:r>
              <a:rPr lang="en-AU" dirty="0"/>
              <a:t>Enrolment presentation and Q&amp;A</a:t>
            </a:r>
          </a:p>
        </p:txBody>
      </p:sp>
      <p:sp>
        <p:nvSpPr>
          <p:cNvPr id="6" name="Slide Number Placeholder 5"/>
          <p:cNvSpPr>
            <a:spLocks noGrp="1"/>
          </p:cNvSpPr>
          <p:nvPr>
            <p:ph type="sldNum" sz="quarter" idx="12"/>
          </p:nvPr>
        </p:nvSpPr>
        <p:spPr/>
        <p:txBody>
          <a:bodyPr/>
          <a:lstStyle>
            <a:lvl1pPr algn="l">
              <a:defRPr/>
            </a:lvl1pPr>
          </a:lstStyle>
          <a:p>
            <a:fld id="{10A01DC5-1685-4615-8240-15192985C6A2}" type="slidenum">
              <a:rPr lang="en-AU" smtClean="0"/>
              <a:pPr/>
              <a:t>‹#›</a:t>
            </a:fld>
            <a:endParaRPr lang="en-AU"/>
          </a:p>
        </p:txBody>
      </p:sp>
      <p:sp>
        <p:nvSpPr>
          <p:cNvPr id="7" name="Date Placeholder 10">
            <a:extLst>
              <a:ext uri="{FF2B5EF4-FFF2-40B4-BE49-F238E27FC236}">
                <a16:creationId xmlns:a16="http://schemas.microsoft.com/office/drawing/2014/main" id="{72E4F78E-88AE-49DC-94D5-AD2C60619063}"/>
              </a:ext>
            </a:extLst>
          </p:cNvPr>
          <p:cNvSpPr>
            <a:spLocks noGrp="1"/>
          </p:cNvSpPr>
          <p:nvPr>
            <p:ph type="dt" sz="half" idx="2"/>
          </p:nvPr>
        </p:nvSpPr>
        <p:spPr>
          <a:xfrm>
            <a:off x="9840000"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AU"/>
              <a:t>16 / 06 / 2026</a:t>
            </a:r>
          </a:p>
        </p:txBody>
      </p:sp>
      <p:sp>
        <p:nvSpPr>
          <p:cNvPr id="4" name="Text Placeholder 3">
            <a:extLst>
              <a:ext uri="{FF2B5EF4-FFF2-40B4-BE49-F238E27FC236}">
                <a16:creationId xmlns:a16="http://schemas.microsoft.com/office/drawing/2014/main" id="{B8587F0A-3EF9-46A9-A8FF-9715CF092942}"/>
              </a:ext>
            </a:extLst>
          </p:cNvPr>
          <p:cNvSpPr>
            <a:spLocks noGrp="1"/>
          </p:cNvSpPr>
          <p:nvPr>
            <p:ph type="body" sz="quarter" idx="13"/>
          </p:nvPr>
        </p:nvSpPr>
        <p:spPr>
          <a:xfrm>
            <a:off x="431800" y="432000"/>
            <a:ext cx="3360000" cy="5520000"/>
          </a:xfrm>
        </p:spPr>
        <p:txBody>
          <a:bodyPr/>
          <a:lstStyle>
            <a:lvl1pPr>
              <a:lnSpc>
                <a:spcPct val="80000"/>
              </a:lnSpc>
              <a:defRPr sz="4800">
                <a:solidFill>
                  <a:schemeClr val="accent1"/>
                </a:solidFill>
              </a:defRPr>
            </a:lvl1pPr>
            <a:lvl2pPr>
              <a:spcAft>
                <a:spcPts val="1600"/>
              </a:spcAft>
              <a:defRPr sz="2400">
                <a:solidFill>
                  <a:schemeClr val="tx1"/>
                </a:solidFill>
              </a:defRPr>
            </a:lvl2pPr>
            <a:lvl3pPr>
              <a:buNone/>
              <a:defRPr/>
            </a:lvl3pPr>
            <a:lvl4pPr marL="239178" indent="-239178">
              <a:buFont typeface="Arial" panose="020B0604020202020204" pitchFamily="34" charset="0"/>
              <a:buChar char="•"/>
              <a:defRPr/>
            </a:lvl4pPr>
            <a:lvl5pPr marL="476239" indent="-239178">
              <a:buFont typeface="Times New Roman" panose="02020603050405020304" pitchFamily="18" charset="0"/>
              <a:buChar cha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Tree>
    <p:extLst>
      <p:ext uri="{BB962C8B-B14F-4D97-AF65-F5344CB8AC3E}">
        <p14:creationId xmlns:p14="http://schemas.microsoft.com/office/powerpoint/2010/main" val="33561344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maller left, content right">
    <p:spTree>
      <p:nvGrpSpPr>
        <p:cNvPr id="1" name=""/>
        <p:cNvGrpSpPr/>
        <p:nvPr/>
      </p:nvGrpSpPr>
      <p:grpSpPr>
        <a:xfrm>
          <a:off x="0" y="0"/>
          <a:ext cx="0" cy="0"/>
          <a:chOff x="0" y="0"/>
          <a:chExt cx="0" cy="0"/>
        </a:xfrm>
      </p:grpSpPr>
      <p:sp>
        <p:nvSpPr>
          <p:cNvPr id="3" name="Content Placeholder 2"/>
          <p:cNvSpPr>
            <a:spLocks noGrp="1"/>
          </p:cNvSpPr>
          <p:nvPr>
            <p:ph idx="1"/>
          </p:nvPr>
        </p:nvSpPr>
        <p:spPr>
          <a:xfrm>
            <a:off x="4176000" y="432000"/>
            <a:ext cx="7536000" cy="5520000"/>
          </a:xfrm>
        </p:spPr>
        <p:txBody>
          <a:bodyPr numCol="2" spcCol="180000">
            <a:noAutofit/>
          </a:bodyPr>
          <a:lstStyle>
            <a:lvl1pPr>
              <a:defRPr sz="1067">
                <a:solidFill>
                  <a:schemeClr val="accent1"/>
                </a:solidFill>
                <a:latin typeface="+mj-lt"/>
              </a:defRPr>
            </a:lvl1pPr>
            <a:lvl2pPr>
              <a:defRPr sz="1067"/>
            </a:lvl2pPr>
            <a:lvl3pPr marL="119997" indent="-119997">
              <a:defRPr sz="1067"/>
            </a:lvl3pPr>
            <a:lvl4pPr marL="239994" indent="-119997">
              <a:defRPr sz="1067"/>
            </a:lvl4pPr>
            <a:lvl5pPr marL="359991" indent="-119997">
              <a:defRPr sz="1067"/>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p:cNvSpPr>
            <a:spLocks noGrp="1"/>
          </p:cNvSpPr>
          <p:nvPr>
            <p:ph type="ftr" sz="quarter" idx="11"/>
          </p:nvPr>
        </p:nvSpPr>
        <p:spPr/>
        <p:txBody>
          <a:bodyPr/>
          <a:lstStyle>
            <a:lvl1pPr>
              <a:defRPr/>
            </a:lvl1pPr>
          </a:lstStyle>
          <a:p>
            <a:r>
              <a:rPr lang="en-US" dirty="0"/>
              <a:t>S2 2026 Orientation week | </a:t>
            </a:r>
            <a:r>
              <a:rPr lang="en-AU" dirty="0"/>
              <a:t>Enrolment presentation and Q&amp;A</a:t>
            </a:r>
          </a:p>
        </p:txBody>
      </p:sp>
      <p:sp>
        <p:nvSpPr>
          <p:cNvPr id="6" name="Slide Number Placeholder 5"/>
          <p:cNvSpPr>
            <a:spLocks noGrp="1"/>
          </p:cNvSpPr>
          <p:nvPr>
            <p:ph type="sldNum" sz="quarter" idx="12"/>
          </p:nvPr>
        </p:nvSpPr>
        <p:spPr/>
        <p:txBody>
          <a:bodyPr/>
          <a:lstStyle>
            <a:lvl1pPr algn="l">
              <a:defRPr/>
            </a:lvl1pPr>
          </a:lstStyle>
          <a:p>
            <a:fld id="{10A01DC5-1685-4615-8240-15192985C6A2}" type="slidenum">
              <a:rPr lang="en-AU" smtClean="0"/>
              <a:pPr/>
              <a:t>‹#›</a:t>
            </a:fld>
            <a:endParaRPr lang="en-AU"/>
          </a:p>
        </p:txBody>
      </p:sp>
      <p:sp>
        <p:nvSpPr>
          <p:cNvPr id="7" name="Date Placeholder 10">
            <a:extLst>
              <a:ext uri="{FF2B5EF4-FFF2-40B4-BE49-F238E27FC236}">
                <a16:creationId xmlns:a16="http://schemas.microsoft.com/office/drawing/2014/main" id="{72E4F78E-88AE-49DC-94D5-AD2C60619063}"/>
              </a:ext>
            </a:extLst>
          </p:cNvPr>
          <p:cNvSpPr>
            <a:spLocks noGrp="1"/>
          </p:cNvSpPr>
          <p:nvPr>
            <p:ph type="dt" sz="half" idx="2"/>
          </p:nvPr>
        </p:nvSpPr>
        <p:spPr>
          <a:xfrm>
            <a:off x="9840000"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AU"/>
              <a:t>16 / 06 / 2026</a:t>
            </a:r>
          </a:p>
        </p:txBody>
      </p:sp>
      <p:sp>
        <p:nvSpPr>
          <p:cNvPr id="4" name="Text Placeholder 3">
            <a:extLst>
              <a:ext uri="{FF2B5EF4-FFF2-40B4-BE49-F238E27FC236}">
                <a16:creationId xmlns:a16="http://schemas.microsoft.com/office/drawing/2014/main" id="{B8587F0A-3EF9-46A9-A8FF-9715CF092942}"/>
              </a:ext>
            </a:extLst>
          </p:cNvPr>
          <p:cNvSpPr>
            <a:spLocks noGrp="1"/>
          </p:cNvSpPr>
          <p:nvPr>
            <p:ph type="body" sz="quarter" idx="13"/>
          </p:nvPr>
        </p:nvSpPr>
        <p:spPr>
          <a:xfrm>
            <a:off x="431800" y="432000"/>
            <a:ext cx="3360000" cy="5520000"/>
          </a:xfrm>
        </p:spPr>
        <p:txBody>
          <a:bodyPr/>
          <a:lstStyle>
            <a:lvl1pPr>
              <a:lnSpc>
                <a:spcPct val="80000"/>
              </a:lnSpc>
              <a:defRPr sz="4800">
                <a:solidFill>
                  <a:schemeClr val="tx1"/>
                </a:solidFill>
              </a:defRPr>
            </a:lvl1pPr>
            <a:lvl2pPr>
              <a:spcAft>
                <a:spcPts val="1600"/>
              </a:spcAft>
              <a:defRPr sz="2400">
                <a:solidFill>
                  <a:schemeClr val="accent1"/>
                </a:solidFill>
              </a:defRPr>
            </a:lvl2pPr>
            <a:lvl3pPr>
              <a:buNone/>
              <a:defRPr sz="1067"/>
            </a:lvl3pPr>
            <a:lvl4pPr marL="239178" indent="-239178">
              <a:buFont typeface="Arial" panose="020B0604020202020204" pitchFamily="34" charset="0"/>
              <a:buChar char="•"/>
              <a:defRPr sz="1067"/>
            </a:lvl4pPr>
            <a:lvl5pPr marL="476239" indent="-239178">
              <a:buFont typeface="Times New Roman" panose="02020603050405020304" pitchFamily="18" charset="0"/>
              <a:buChar char="–"/>
              <a:defRPr sz="1067"/>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Tree>
    <p:extLst>
      <p:ext uri="{BB962C8B-B14F-4D97-AF65-F5344CB8AC3E}">
        <p14:creationId xmlns:p14="http://schemas.microsoft.com/office/powerpoint/2010/main" val="18468241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p:cNvSpPr>
            <a:spLocks noGrp="1"/>
          </p:cNvSpPr>
          <p:nvPr>
            <p:ph type="ftr" sz="quarter" idx="11"/>
          </p:nvPr>
        </p:nvSpPr>
        <p:spPr/>
        <p:txBody>
          <a:bodyPr/>
          <a:lstStyle>
            <a:lvl1pPr>
              <a:defRPr/>
            </a:lvl1pPr>
          </a:lstStyle>
          <a:p>
            <a:r>
              <a:rPr lang="en-US" dirty="0"/>
              <a:t>S2 2026 Orientation week | </a:t>
            </a:r>
            <a:r>
              <a:rPr lang="en-AU" dirty="0"/>
              <a:t>Enrolment presentation and Q&amp;A</a:t>
            </a:r>
          </a:p>
        </p:txBody>
      </p:sp>
      <p:sp>
        <p:nvSpPr>
          <p:cNvPr id="6" name="Slide Number Placeholder 5"/>
          <p:cNvSpPr>
            <a:spLocks noGrp="1"/>
          </p:cNvSpPr>
          <p:nvPr>
            <p:ph type="sldNum" sz="quarter" idx="12"/>
          </p:nvPr>
        </p:nvSpPr>
        <p:spPr/>
        <p:txBody>
          <a:bodyPr/>
          <a:lstStyle>
            <a:lvl1pPr algn="l">
              <a:defRPr/>
            </a:lvl1pPr>
          </a:lstStyle>
          <a:p>
            <a:fld id="{10A01DC5-1685-4615-8240-15192985C6A2}" type="slidenum">
              <a:rPr lang="en-AU" smtClean="0"/>
              <a:pPr/>
              <a:t>‹#›</a:t>
            </a:fld>
            <a:endParaRPr lang="en-AU"/>
          </a:p>
        </p:txBody>
      </p:sp>
      <p:sp>
        <p:nvSpPr>
          <p:cNvPr id="7" name="Date Placeholder 10">
            <a:extLst>
              <a:ext uri="{FF2B5EF4-FFF2-40B4-BE49-F238E27FC236}">
                <a16:creationId xmlns:a16="http://schemas.microsoft.com/office/drawing/2014/main" id="{72E4F78E-88AE-49DC-94D5-AD2C60619063}"/>
              </a:ext>
            </a:extLst>
          </p:cNvPr>
          <p:cNvSpPr>
            <a:spLocks noGrp="1"/>
          </p:cNvSpPr>
          <p:nvPr>
            <p:ph type="dt" sz="half" idx="2"/>
          </p:nvPr>
        </p:nvSpPr>
        <p:spPr>
          <a:xfrm>
            <a:off x="9840000"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AU"/>
              <a:t>16 / 06 / 2026</a:t>
            </a:r>
          </a:p>
        </p:txBody>
      </p:sp>
      <p:sp>
        <p:nvSpPr>
          <p:cNvPr id="11" name="Text Placeholder 7">
            <a:extLst>
              <a:ext uri="{FF2B5EF4-FFF2-40B4-BE49-F238E27FC236}">
                <a16:creationId xmlns:a16="http://schemas.microsoft.com/office/drawing/2014/main" id="{94117324-6B4D-4511-9A09-354F37701177}"/>
              </a:ext>
            </a:extLst>
          </p:cNvPr>
          <p:cNvSpPr>
            <a:spLocks noGrp="1"/>
          </p:cNvSpPr>
          <p:nvPr>
            <p:ph type="body" sz="quarter" idx="13"/>
          </p:nvPr>
        </p:nvSpPr>
        <p:spPr>
          <a:xfrm>
            <a:off x="431800" y="432001"/>
            <a:ext cx="11279717" cy="2017183"/>
          </a:xfrm>
        </p:spPr>
        <p:txBody>
          <a:bodyPr/>
          <a:lstStyle>
            <a:lvl1pPr>
              <a:lnSpc>
                <a:spcPct val="80000"/>
              </a:lnSpc>
              <a:defRPr sz="4800">
                <a:solidFill>
                  <a:schemeClr val="accent1"/>
                </a:solidFill>
              </a:defRPr>
            </a:lvl1pPr>
            <a:lvl2pPr>
              <a:defRPr sz="2400"/>
            </a:lvl2pPr>
            <a:lvl3pPr>
              <a:buNone/>
              <a:defRPr/>
            </a:lvl3pPr>
          </a:lstStyle>
          <a:p>
            <a:pPr lvl="0"/>
            <a:r>
              <a:rPr lang="en-GB"/>
              <a:t>Click to edit Master text styles</a:t>
            </a:r>
          </a:p>
          <a:p>
            <a:pPr lvl="1"/>
            <a:r>
              <a:rPr lang="en-GB"/>
              <a:t>Second level</a:t>
            </a:r>
          </a:p>
        </p:txBody>
      </p:sp>
    </p:spTree>
    <p:extLst>
      <p:ext uri="{BB962C8B-B14F-4D97-AF65-F5344CB8AC3E}">
        <p14:creationId xmlns:p14="http://schemas.microsoft.com/office/powerpoint/2010/main" val="32821029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left, image right">
    <p:spTree>
      <p:nvGrpSpPr>
        <p:cNvPr id="1" name=""/>
        <p:cNvGrpSpPr/>
        <p:nvPr/>
      </p:nvGrpSpPr>
      <p:grpSpPr>
        <a:xfrm>
          <a:off x="0" y="0"/>
          <a:ext cx="0" cy="0"/>
          <a:chOff x="0" y="0"/>
          <a:chExt cx="0" cy="0"/>
        </a:xfrm>
      </p:grpSpPr>
      <p:sp>
        <p:nvSpPr>
          <p:cNvPr id="3" name="Content Placeholder 2"/>
          <p:cNvSpPr>
            <a:spLocks noGrp="1"/>
          </p:cNvSpPr>
          <p:nvPr>
            <p:ph idx="1"/>
          </p:nvPr>
        </p:nvSpPr>
        <p:spPr>
          <a:xfrm>
            <a:off x="432000" y="2400000"/>
            <a:ext cx="4800000" cy="3600000"/>
          </a:xfrm>
        </p:spPr>
        <p:txBody>
          <a:bodyPr/>
          <a:lstStyle>
            <a:lvl1pPr>
              <a:defRPr sz="1867"/>
            </a:lvl1pPr>
            <a:lvl2pPr>
              <a:defRPr sz="1467"/>
            </a:lvl2pPr>
            <a:lvl3pPr>
              <a:defRPr sz="1467"/>
            </a:lvl3pPr>
            <a:lvl4pPr>
              <a:defRPr sz="1467"/>
            </a:lvl4pPr>
            <a:lvl5pPr>
              <a:defRPr sz="1467"/>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p:cNvSpPr>
            <a:spLocks noGrp="1"/>
          </p:cNvSpPr>
          <p:nvPr>
            <p:ph type="ftr" sz="quarter" idx="11"/>
          </p:nvPr>
        </p:nvSpPr>
        <p:spPr/>
        <p:txBody>
          <a:bodyPr/>
          <a:lstStyle>
            <a:lvl1pPr>
              <a:defRPr/>
            </a:lvl1pPr>
          </a:lstStyle>
          <a:p>
            <a:r>
              <a:rPr lang="en-US" dirty="0"/>
              <a:t>S2 2026 Orientation week | </a:t>
            </a:r>
            <a:r>
              <a:rPr lang="en-AU" dirty="0"/>
              <a:t>Enrolment presentation and Q&amp;A</a:t>
            </a:r>
          </a:p>
        </p:txBody>
      </p:sp>
      <p:sp>
        <p:nvSpPr>
          <p:cNvPr id="6" name="Slide Number Placeholder 5"/>
          <p:cNvSpPr>
            <a:spLocks noGrp="1"/>
          </p:cNvSpPr>
          <p:nvPr>
            <p:ph type="sldNum" sz="quarter" idx="12"/>
          </p:nvPr>
        </p:nvSpPr>
        <p:spPr/>
        <p:txBody>
          <a:bodyPr/>
          <a:lstStyle>
            <a:lvl1pPr algn="l">
              <a:defRPr/>
            </a:lvl1pPr>
          </a:lstStyle>
          <a:p>
            <a:fld id="{10A01DC5-1685-4615-8240-15192985C6A2}" type="slidenum">
              <a:rPr lang="en-AU" smtClean="0"/>
              <a:pPr/>
              <a:t>‹#›</a:t>
            </a:fld>
            <a:endParaRPr lang="en-AU"/>
          </a:p>
        </p:txBody>
      </p:sp>
      <p:sp>
        <p:nvSpPr>
          <p:cNvPr id="7" name="Date Placeholder 10">
            <a:extLst>
              <a:ext uri="{FF2B5EF4-FFF2-40B4-BE49-F238E27FC236}">
                <a16:creationId xmlns:a16="http://schemas.microsoft.com/office/drawing/2014/main" id="{72E4F78E-88AE-49DC-94D5-AD2C60619063}"/>
              </a:ext>
            </a:extLst>
          </p:cNvPr>
          <p:cNvSpPr>
            <a:spLocks noGrp="1"/>
          </p:cNvSpPr>
          <p:nvPr>
            <p:ph type="dt" sz="half" idx="2"/>
          </p:nvPr>
        </p:nvSpPr>
        <p:spPr>
          <a:xfrm>
            <a:off x="9840000"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AU"/>
              <a:t>16 / 06 / 2026</a:t>
            </a:r>
          </a:p>
        </p:txBody>
      </p:sp>
      <p:sp>
        <p:nvSpPr>
          <p:cNvPr id="8" name="Text Placeholder 7">
            <a:extLst>
              <a:ext uri="{FF2B5EF4-FFF2-40B4-BE49-F238E27FC236}">
                <a16:creationId xmlns:a16="http://schemas.microsoft.com/office/drawing/2014/main" id="{1523145E-4A65-4D12-BF17-1E376D23E49C}"/>
              </a:ext>
            </a:extLst>
          </p:cNvPr>
          <p:cNvSpPr>
            <a:spLocks noGrp="1"/>
          </p:cNvSpPr>
          <p:nvPr>
            <p:ph type="body" sz="quarter" idx="13"/>
          </p:nvPr>
        </p:nvSpPr>
        <p:spPr>
          <a:xfrm>
            <a:off x="431800" y="432001"/>
            <a:ext cx="4800000" cy="2017183"/>
          </a:xfrm>
        </p:spPr>
        <p:txBody>
          <a:bodyPr/>
          <a:lstStyle>
            <a:lvl1pPr>
              <a:lnSpc>
                <a:spcPct val="80000"/>
              </a:lnSpc>
              <a:defRPr sz="4800">
                <a:solidFill>
                  <a:schemeClr val="accent1"/>
                </a:solidFill>
              </a:defRPr>
            </a:lvl1pPr>
            <a:lvl2pPr>
              <a:defRPr sz="2400"/>
            </a:lvl2pPr>
            <a:lvl3pPr>
              <a:buNone/>
              <a:defRPr/>
            </a:lvl3pPr>
          </a:lstStyle>
          <a:p>
            <a:pPr lvl="0"/>
            <a:r>
              <a:rPr lang="en-GB"/>
              <a:t>Click to edit Master text styles</a:t>
            </a:r>
          </a:p>
          <a:p>
            <a:pPr lvl="1"/>
            <a:r>
              <a:rPr lang="en-GB"/>
              <a:t>Second level</a:t>
            </a:r>
          </a:p>
        </p:txBody>
      </p:sp>
      <p:cxnSp>
        <p:nvCxnSpPr>
          <p:cNvPr id="12" name="Straight Connector 11">
            <a:extLst>
              <a:ext uri="{FF2B5EF4-FFF2-40B4-BE49-F238E27FC236}">
                <a16:creationId xmlns:a16="http://schemas.microsoft.com/office/drawing/2014/main" id="{AE17CBD4-5DAE-4848-BC50-36416D91C4AD}"/>
              </a:ext>
            </a:extLst>
          </p:cNvPr>
          <p:cNvCxnSpPr/>
          <p:nvPr userDrawn="1"/>
        </p:nvCxnSpPr>
        <p:spPr>
          <a:xfrm>
            <a:off x="6096000" y="432000"/>
            <a:ext cx="0" cy="5472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Picture Placeholder 13">
            <a:extLst>
              <a:ext uri="{FF2B5EF4-FFF2-40B4-BE49-F238E27FC236}">
                <a16:creationId xmlns:a16="http://schemas.microsoft.com/office/drawing/2014/main" id="{52B441EC-09C6-4B4A-9603-C02952057BC3}"/>
              </a:ext>
            </a:extLst>
          </p:cNvPr>
          <p:cNvSpPr>
            <a:spLocks noGrp="1"/>
          </p:cNvSpPr>
          <p:nvPr>
            <p:ph type="pic" sz="quarter" idx="14"/>
          </p:nvPr>
        </p:nvSpPr>
        <p:spPr>
          <a:xfrm>
            <a:off x="7008000" y="431800"/>
            <a:ext cx="4704000" cy="5472000"/>
          </a:xfrm>
        </p:spPr>
        <p:txBody>
          <a:bodyPr/>
          <a:lstStyle/>
          <a:p>
            <a:r>
              <a:rPr lang="en-GB"/>
              <a:t>Click icon to add picture</a:t>
            </a:r>
            <a:endParaRPr lang="en-AU"/>
          </a:p>
        </p:txBody>
      </p:sp>
      <p:sp>
        <p:nvSpPr>
          <p:cNvPr id="16" name="Text Placeholder 15">
            <a:extLst>
              <a:ext uri="{FF2B5EF4-FFF2-40B4-BE49-F238E27FC236}">
                <a16:creationId xmlns:a16="http://schemas.microsoft.com/office/drawing/2014/main" id="{FC4D845E-CFE4-4388-98CF-2B7CD087A960}"/>
              </a:ext>
            </a:extLst>
          </p:cNvPr>
          <p:cNvSpPr>
            <a:spLocks noGrp="1"/>
          </p:cNvSpPr>
          <p:nvPr>
            <p:ph type="body" sz="quarter" idx="15" hasCustomPrompt="1"/>
          </p:nvPr>
        </p:nvSpPr>
        <p:spPr>
          <a:xfrm>
            <a:off x="6816000" y="840829"/>
            <a:ext cx="144000" cy="5062556"/>
          </a:xfrm>
        </p:spPr>
        <p:txBody>
          <a:bodyPr vert="vert270" anchor="t"/>
          <a:lstStyle>
            <a:lvl1pPr>
              <a:defRPr sz="800">
                <a:solidFill>
                  <a:schemeClr val="tx1"/>
                </a:solidFill>
                <a:latin typeface="+mn-lt"/>
              </a:defRPr>
            </a:lvl1pPr>
          </a:lstStyle>
          <a:p>
            <a:pPr lvl="0"/>
            <a:r>
              <a:rPr lang="en-US"/>
              <a:t>Image credit here</a:t>
            </a:r>
          </a:p>
        </p:txBody>
      </p:sp>
    </p:spTree>
    <p:extLst>
      <p:ext uri="{BB962C8B-B14F-4D97-AF65-F5344CB8AC3E}">
        <p14:creationId xmlns:p14="http://schemas.microsoft.com/office/powerpoint/2010/main" val="9096787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mage left, text right">
    <p:spTree>
      <p:nvGrpSpPr>
        <p:cNvPr id="1" name=""/>
        <p:cNvGrpSpPr/>
        <p:nvPr/>
      </p:nvGrpSpPr>
      <p:grpSpPr>
        <a:xfrm>
          <a:off x="0" y="0"/>
          <a:ext cx="0" cy="0"/>
          <a:chOff x="0" y="0"/>
          <a:chExt cx="0" cy="0"/>
        </a:xfrm>
      </p:grpSpPr>
      <p:sp>
        <p:nvSpPr>
          <p:cNvPr id="3" name="Content Placeholder 2"/>
          <p:cNvSpPr>
            <a:spLocks noGrp="1"/>
          </p:cNvSpPr>
          <p:nvPr>
            <p:ph idx="1"/>
          </p:nvPr>
        </p:nvSpPr>
        <p:spPr>
          <a:xfrm>
            <a:off x="6960200" y="1440000"/>
            <a:ext cx="4800000" cy="4463384"/>
          </a:xfrm>
        </p:spPr>
        <p:txBody>
          <a:bodyPr/>
          <a:lstStyle>
            <a:lvl1pPr>
              <a:defRPr sz="1867"/>
            </a:lvl1pPr>
            <a:lvl2pPr>
              <a:defRPr sz="1467"/>
            </a:lvl2pPr>
            <a:lvl3pPr>
              <a:defRPr sz="1467"/>
            </a:lvl3pPr>
            <a:lvl4pPr>
              <a:defRPr sz="1467"/>
            </a:lvl4pPr>
            <a:lvl5pPr>
              <a:defRPr sz="1467"/>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Text Placeholder 7">
            <a:extLst>
              <a:ext uri="{FF2B5EF4-FFF2-40B4-BE49-F238E27FC236}">
                <a16:creationId xmlns:a16="http://schemas.microsoft.com/office/drawing/2014/main" id="{1523145E-4A65-4D12-BF17-1E376D23E49C}"/>
              </a:ext>
            </a:extLst>
          </p:cNvPr>
          <p:cNvSpPr>
            <a:spLocks noGrp="1"/>
          </p:cNvSpPr>
          <p:nvPr>
            <p:ph type="body" sz="quarter" idx="13"/>
          </p:nvPr>
        </p:nvSpPr>
        <p:spPr>
          <a:xfrm>
            <a:off x="6960000" y="432001"/>
            <a:ext cx="4800000" cy="2017183"/>
          </a:xfrm>
        </p:spPr>
        <p:txBody>
          <a:bodyPr/>
          <a:lstStyle>
            <a:lvl1pPr>
              <a:lnSpc>
                <a:spcPct val="80000"/>
              </a:lnSpc>
              <a:defRPr sz="4800">
                <a:solidFill>
                  <a:schemeClr val="tx1"/>
                </a:solidFill>
              </a:defRPr>
            </a:lvl1pPr>
            <a:lvl2pPr>
              <a:defRPr sz="2400">
                <a:solidFill>
                  <a:schemeClr val="accent1"/>
                </a:solidFill>
              </a:defRPr>
            </a:lvl2pPr>
            <a:lvl3pPr>
              <a:buNone/>
              <a:defRPr/>
            </a:lvl3pPr>
          </a:lstStyle>
          <a:p>
            <a:pPr lvl="0"/>
            <a:r>
              <a:rPr lang="en-GB"/>
              <a:t>Click to edit Master text styles</a:t>
            </a:r>
          </a:p>
          <a:p>
            <a:pPr lvl="1"/>
            <a:r>
              <a:rPr lang="en-GB"/>
              <a:t>Second level</a:t>
            </a:r>
          </a:p>
        </p:txBody>
      </p:sp>
      <p:sp>
        <p:nvSpPr>
          <p:cNvPr id="5" name="Footer Placeholder 4"/>
          <p:cNvSpPr>
            <a:spLocks noGrp="1"/>
          </p:cNvSpPr>
          <p:nvPr>
            <p:ph type="ftr" sz="quarter" idx="11"/>
          </p:nvPr>
        </p:nvSpPr>
        <p:spPr/>
        <p:txBody>
          <a:bodyPr/>
          <a:lstStyle>
            <a:lvl1pPr>
              <a:defRPr/>
            </a:lvl1pPr>
          </a:lstStyle>
          <a:p>
            <a:r>
              <a:rPr lang="en-US" dirty="0"/>
              <a:t>S2 2026 Orientation week | </a:t>
            </a:r>
            <a:r>
              <a:rPr lang="en-AU" dirty="0"/>
              <a:t>Enrolment presentation and Q&amp;A</a:t>
            </a:r>
          </a:p>
        </p:txBody>
      </p:sp>
      <p:sp>
        <p:nvSpPr>
          <p:cNvPr id="6" name="Slide Number Placeholder 5"/>
          <p:cNvSpPr>
            <a:spLocks noGrp="1"/>
          </p:cNvSpPr>
          <p:nvPr>
            <p:ph type="sldNum" sz="quarter" idx="12"/>
          </p:nvPr>
        </p:nvSpPr>
        <p:spPr/>
        <p:txBody>
          <a:bodyPr/>
          <a:lstStyle>
            <a:lvl1pPr algn="l">
              <a:defRPr/>
            </a:lvl1pPr>
          </a:lstStyle>
          <a:p>
            <a:fld id="{10A01DC5-1685-4615-8240-15192985C6A2}" type="slidenum">
              <a:rPr lang="en-AU" smtClean="0"/>
              <a:pPr/>
              <a:t>‹#›</a:t>
            </a:fld>
            <a:endParaRPr lang="en-AU"/>
          </a:p>
        </p:txBody>
      </p:sp>
      <p:sp>
        <p:nvSpPr>
          <p:cNvPr id="7" name="Date Placeholder 10">
            <a:extLst>
              <a:ext uri="{FF2B5EF4-FFF2-40B4-BE49-F238E27FC236}">
                <a16:creationId xmlns:a16="http://schemas.microsoft.com/office/drawing/2014/main" id="{72E4F78E-88AE-49DC-94D5-AD2C60619063}"/>
              </a:ext>
            </a:extLst>
          </p:cNvPr>
          <p:cNvSpPr>
            <a:spLocks noGrp="1"/>
          </p:cNvSpPr>
          <p:nvPr>
            <p:ph type="dt" sz="half" idx="2"/>
          </p:nvPr>
        </p:nvSpPr>
        <p:spPr>
          <a:xfrm>
            <a:off x="9840000"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AU"/>
              <a:t>16 / 06 / 2026</a:t>
            </a:r>
          </a:p>
        </p:txBody>
      </p:sp>
      <p:cxnSp>
        <p:nvCxnSpPr>
          <p:cNvPr id="12" name="Straight Connector 11">
            <a:extLst>
              <a:ext uri="{FF2B5EF4-FFF2-40B4-BE49-F238E27FC236}">
                <a16:creationId xmlns:a16="http://schemas.microsoft.com/office/drawing/2014/main" id="{AE17CBD4-5DAE-4848-BC50-36416D91C4AD}"/>
              </a:ext>
            </a:extLst>
          </p:cNvPr>
          <p:cNvCxnSpPr/>
          <p:nvPr userDrawn="1"/>
        </p:nvCxnSpPr>
        <p:spPr>
          <a:xfrm>
            <a:off x="6096000" y="432000"/>
            <a:ext cx="0" cy="5472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Picture Placeholder 13">
            <a:extLst>
              <a:ext uri="{FF2B5EF4-FFF2-40B4-BE49-F238E27FC236}">
                <a16:creationId xmlns:a16="http://schemas.microsoft.com/office/drawing/2014/main" id="{52B441EC-09C6-4B4A-9603-C02952057BC3}"/>
              </a:ext>
            </a:extLst>
          </p:cNvPr>
          <p:cNvSpPr>
            <a:spLocks noGrp="1"/>
          </p:cNvSpPr>
          <p:nvPr>
            <p:ph type="pic" sz="quarter" idx="14"/>
          </p:nvPr>
        </p:nvSpPr>
        <p:spPr>
          <a:xfrm>
            <a:off x="432000" y="431800"/>
            <a:ext cx="4704000" cy="5472000"/>
          </a:xfrm>
        </p:spPr>
        <p:txBody>
          <a:bodyPr/>
          <a:lstStyle/>
          <a:p>
            <a:r>
              <a:rPr lang="en-GB"/>
              <a:t>Click icon to add picture</a:t>
            </a:r>
            <a:endParaRPr lang="en-AU"/>
          </a:p>
        </p:txBody>
      </p:sp>
      <p:sp>
        <p:nvSpPr>
          <p:cNvPr id="16" name="Text Placeholder 15">
            <a:extLst>
              <a:ext uri="{FF2B5EF4-FFF2-40B4-BE49-F238E27FC236}">
                <a16:creationId xmlns:a16="http://schemas.microsoft.com/office/drawing/2014/main" id="{FC4D845E-CFE4-4388-98CF-2B7CD087A960}"/>
              </a:ext>
            </a:extLst>
          </p:cNvPr>
          <p:cNvSpPr>
            <a:spLocks noGrp="1"/>
          </p:cNvSpPr>
          <p:nvPr>
            <p:ph type="body" sz="quarter" idx="15" hasCustomPrompt="1"/>
          </p:nvPr>
        </p:nvSpPr>
        <p:spPr>
          <a:xfrm>
            <a:off x="5280000" y="840829"/>
            <a:ext cx="144000" cy="5062556"/>
          </a:xfrm>
        </p:spPr>
        <p:txBody>
          <a:bodyPr vert="vert270" anchor="t"/>
          <a:lstStyle>
            <a:lvl1pPr>
              <a:defRPr sz="800">
                <a:solidFill>
                  <a:schemeClr val="tx1"/>
                </a:solidFill>
                <a:latin typeface="+mn-lt"/>
              </a:defRPr>
            </a:lvl1pPr>
          </a:lstStyle>
          <a:p>
            <a:pPr lvl="0"/>
            <a:r>
              <a:rPr lang="en-US"/>
              <a:t>Image credit here</a:t>
            </a:r>
          </a:p>
        </p:txBody>
      </p:sp>
    </p:spTree>
    <p:extLst>
      <p:ext uri="{BB962C8B-B14F-4D97-AF65-F5344CB8AC3E}">
        <p14:creationId xmlns:p14="http://schemas.microsoft.com/office/powerpoint/2010/main" val="2378519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left, large image right">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lvl1pPr>
              <a:defRPr/>
            </a:lvl1pPr>
          </a:lstStyle>
          <a:p>
            <a:r>
              <a:rPr lang="en-US" dirty="0"/>
              <a:t>S2 2026 Orientation week | </a:t>
            </a:r>
            <a:r>
              <a:rPr lang="en-AU" dirty="0"/>
              <a:t>Enrolment presentation and Q&amp;A</a:t>
            </a:r>
          </a:p>
        </p:txBody>
      </p:sp>
      <p:sp>
        <p:nvSpPr>
          <p:cNvPr id="6" name="Slide Number Placeholder 5"/>
          <p:cNvSpPr>
            <a:spLocks noGrp="1"/>
          </p:cNvSpPr>
          <p:nvPr>
            <p:ph type="sldNum" sz="quarter" idx="12"/>
          </p:nvPr>
        </p:nvSpPr>
        <p:spPr/>
        <p:txBody>
          <a:bodyPr/>
          <a:lstStyle>
            <a:lvl1pPr algn="l">
              <a:defRPr/>
            </a:lvl1pPr>
          </a:lstStyle>
          <a:p>
            <a:fld id="{10A01DC5-1685-4615-8240-15192985C6A2}" type="slidenum">
              <a:rPr lang="en-AU" smtClean="0"/>
              <a:pPr/>
              <a:t>‹#›</a:t>
            </a:fld>
            <a:endParaRPr lang="en-AU"/>
          </a:p>
        </p:txBody>
      </p:sp>
      <p:sp>
        <p:nvSpPr>
          <p:cNvPr id="7" name="Date Placeholder 10">
            <a:extLst>
              <a:ext uri="{FF2B5EF4-FFF2-40B4-BE49-F238E27FC236}">
                <a16:creationId xmlns:a16="http://schemas.microsoft.com/office/drawing/2014/main" id="{72E4F78E-88AE-49DC-94D5-AD2C60619063}"/>
              </a:ext>
            </a:extLst>
          </p:cNvPr>
          <p:cNvSpPr>
            <a:spLocks noGrp="1"/>
          </p:cNvSpPr>
          <p:nvPr>
            <p:ph type="dt" sz="half" idx="2"/>
          </p:nvPr>
        </p:nvSpPr>
        <p:spPr>
          <a:xfrm>
            <a:off x="9840000"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AU"/>
              <a:t>16 / 06 / 2026</a:t>
            </a:r>
          </a:p>
        </p:txBody>
      </p:sp>
      <p:sp>
        <p:nvSpPr>
          <p:cNvPr id="14" name="Picture Placeholder 13">
            <a:extLst>
              <a:ext uri="{FF2B5EF4-FFF2-40B4-BE49-F238E27FC236}">
                <a16:creationId xmlns:a16="http://schemas.microsoft.com/office/drawing/2014/main" id="{52B441EC-09C6-4B4A-9603-C02952057BC3}"/>
              </a:ext>
            </a:extLst>
          </p:cNvPr>
          <p:cNvSpPr>
            <a:spLocks noGrp="1"/>
          </p:cNvSpPr>
          <p:nvPr>
            <p:ph type="pic" sz="quarter" idx="14"/>
          </p:nvPr>
        </p:nvSpPr>
        <p:spPr>
          <a:xfrm>
            <a:off x="4176000" y="431800"/>
            <a:ext cx="7536000" cy="5472000"/>
          </a:xfrm>
        </p:spPr>
        <p:txBody>
          <a:bodyPr/>
          <a:lstStyle/>
          <a:p>
            <a:r>
              <a:rPr lang="en-GB"/>
              <a:t>Click icon to add picture</a:t>
            </a:r>
            <a:endParaRPr lang="en-AU"/>
          </a:p>
        </p:txBody>
      </p:sp>
      <p:sp>
        <p:nvSpPr>
          <p:cNvPr id="16" name="Text Placeholder 15">
            <a:extLst>
              <a:ext uri="{FF2B5EF4-FFF2-40B4-BE49-F238E27FC236}">
                <a16:creationId xmlns:a16="http://schemas.microsoft.com/office/drawing/2014/main" id="{FC4D845E-CFE4-4388-98CF-2B7CD087A960}"/>
              </a:ext>
            </a:extLst>
          </p:cNvPr>
          <p:cNvSpPr>
            <a:spLocks noGrp="1"/>
          </p:cNvSpPr>
          <p:nvPr>
            <p:ph type="body" sz="quarter" idx="15" hasCustomPrompt="1"/>
          </p:nvPr>
        </p:nvSpPr>
        <p:spPr>
          <a:xfrm>
            <a:off x="3936000" y="840829"/>
            <a:ext cx="144000" cy="5062556"/>
          </a:xfrm>
        </p:spPr>
        <p:txBody>
          <a:bodyPr vert="vert270" anchor="t"/>
          <a:lstStyle>
            <a:lvl1pPr>
              <a:defRPr sz="800">
                <a:solidFill>
                  <a:schemeClr val="tx1"/>
                </a:solidFill>
                <a:latin typeface="+mn-lt"/>
              </a:defRPr>
            </a:lvl1pPr>
          </a:lstStyle>
          <a:p>
            <a:pPr lvl="0"/>
            <a:r>
              <a:rPr lang="en-US"/>
              <a:t>Image credit here</a:t>
            </a:r>
          </a:p>
        </p:txBody>
      </p:sp>
      <p:sp>
        <p:nvSpPr>
          <p:cNvPr id="13" name="Text Placeholder 3">
            <a:extLst>
              <a:ext uri="{FF2B5EF4-FFF2-40B4-BE49-F238E27FC236}">
                <a16:creationId xmlns:a16="http://schemas.microsoft.com/office/drawing/2014/main" id="{86B4478A-1BDA-4472-A289-4B0C4E795994}"/>
              </a:ext>
            </a:extLst>
          </p:cNvPr>
          <p:cNvSpPr>
            <a:spLocks noGrp="1"/>
          </p:cNvSpPr>
          <p:nvPr>
            <p:ph type="body" sz="quarter" idx="13"/>
          </p:nvPr>
        </p:nvSpPr>
        <p:spPr>
          <a:xfrm>
            <a:off x="431800" y="432000"/>
            <a:ext cx="2880000" cy="5520000"/>
          </a:xfrm>
        </p:spPr>
        <p:txBody>
          <a:bodyPr/>
          <a:lstStyle>
            <a:lvl1pPr>
              <a:lnSpc>
                <a:spcPct val="80000"/>
              </a:lnSpc>
              <a:defRPr sz="4800">
                <a:solidFill>
                  <a:schemeClr val="tx1"/>
                </a:solidFill>
              </a:defRPr>
            </a:lvl1pPr>
            <a:lvl2pPr>
              <a:spcAft>
                <a:spcPts val="1600"/>
              </a:spcAft>
              <a:defRPr sz="2400">
                <a:solidFill>
                  <a:schemeClr val="accent1"/>
                </a:solidFill>
              </a:defRPr>
            </a:lvl2pPr>
            <a:lvl3pPr>
              <a:buNone/>
              <a:defRPr sz="1067"/>
            </a:lvl3pPr>
            <a:lvl4pPr marL="239178" indent="-239178">
              <a:buFont typeface="Arial" panose="020B0604020202020204" pitchFamily="34" charset="0"/>
              <a:buChar char="•"/>
              <a:defRPr sz="1067"/>
            </a:lvl4pPr>
            <a:lvl5pPr marL="476239" indent="-239178">
              <a:buFont typeface="Times New Roman" panose="02020603050405020304" pitchFamily="18" charset="0"/>
              <a:buChar char="–"/>
              <a:defRPr sz="1067"/>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Tree>
    <p:extLst>
      <p:ext uri="{BB962C8B-B14F-4D97-AF65-F5344CB8AC3E}">
        <p14:creationId xmlns:p14="http://schemas.microsoft.com/office/powerpoint/2010/main" val="16834935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only">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lvl1pPr>
          </a:lstStyle>
          <a:p>
            <a:r>
              <a:rPr lang="en-US" dirty="0"/>
              <a:t>S2 2026 Orientation week | </a:t>
            </a:r>
            <a:r>
              <a:rPr lang="en-AU" dirty="0"/>
              <a:t>Enrolment presentation and Q&amp;A</a:t>
            </a:r>
          </a:p>
        </p:txBody>
      </p:sp>
      <p:sp>
        <p:nvSpPr>
          <p:cNvPr id="4" name="Slide Number Placeholder 3"/>
          <p:cNvSpPr>
            <a:spLocks noGrp="1"/>
          </p:cNvSpPr>
          <p:nvPr>
            <p:ph type="sldNum" sz="quarter" idx="12"/>
          </p:nvPr>
        </p:nvSpPr>
        <p:spPr/>
        <p:txBody>
          <a:bodyPr/>
          <a:lstStyle>
            <a:lvl1pPr algn="l">
              <a:defRPr/>
            </a:lvl1pPr>
          </a:lstStyle>
          <a:p>
            <a:fld id="{10A01DC5-1685-4615-8240-15192985C6A2}" type="slidenum">
              <a:rPr lang="en-AU" smtClean="0"/>
              <a:pPr/>
              <a:t>‹#›</a:t>
            </a:fld>
            <a:endParaRPr lang="en-AU"/>
          </a:p>
        </p:txBody>
      </p:sp>
      <p:sp>
        <p:nvSpPr>
          <p:cNvPr id="5" name="Date Placeholder 10">
            <a:extLst>
              <a:ext uri="{FF2B5EF4-FFF2-40B4-BE49-F238E27FC236}">
                <a16:creationId xmlns:a16="http://schemas.microsoft.com/office/drawing/2014/main" id="{17E45197-8F27-48C7-B54F-6D8F7E295482}"/>
              </a:ext>
            </a:extLst>
          </p:cNvPr>
          <p:cNvSpPr>
            <a:spLocks noGrp="1"/>
          </p:cNvSpPr>
          <p:nvPr>
            <p:ph type="dt" sz="half" idx="2"/>
          </p:nvPr>
        </p:nvSpPr>
        <p:spPr>
          <a:xfrm>
            <a:off x="9840000"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AU"/>
              <a:t>16 / 06 / 2026</a:t>
            </a:r>
          </a:p>
        </p:txBody>
      </p:sp>
      <p:sp>
        <p:nvSpPr>
          <p:cNvPr id="8" name="Picture Placeholder 7">
            <a:extLst>
              <a:ext uri="{FF2B5EF4-FFF2-40B4-BE49-F238E27FC236}">
                <a16:creationId xmlns:a16="http://schemas.microsoft.com/office/drawing/2014/main" id="{73307DB3-CBE2-4A55-BE8E-C26CBADA0D74}"/>
              </a:ext>
            </a:extLst>
          </p:cNvPr>
          <p:cNvSpPr>
            <a:spLocks noGrp="1"/>
          </p:cNvSpPr>
          <p:nvPr>
            <p:ph type="pic" sz="quarter" idx="13"/>
          </p:nvPr>
        </p:nvSpPr>
        <p:spPr>
          <a:xfrm>
            <a:off x="431800" y="432000"/>
            <a:ext cx="11280000" cy="5472000"/>
          </a:xfrm>
        </p:spPr>
        <p:txBody>
          <a:bodyPr/>
          <a:lstStyle/>
          <a:p>
            <a:r>
              <a:rPr lang="en-GB"/>
              <a:t>Click icon to add picture</a:t>
            </a:r>
            <a:endParaRPr lang="en-AU"/>
          </a:p>
        </p:txBody>
      </p:sp>
      <p:sp>
        <p:nvSpPr>
          <p:cNvPr id="9" name="Text Placeholder 15">
            <a:extLst>
              <a:ext uri="{FF2B5EF4-FFF2-40B4-BE49-F238E27FC236}">
                <a16:creationId xmlns:a16="http://schemas.microsoft.com/office/drawing/2014/main" id="{F005714D-B845-45B5-AB70-7040C7217277}"/>
              </a:ext>
            </a:extLst>
          </p:cNvPr>
          <p:cNvSpPr>
            <a:spLocks noGrp="1"/>
          </p:cNvSpPr>
          <p:nvPr>
            <p:ph type="body" sz="quarter" idx="15" hasCustomPrompt="1"/>
          </p:nvPr>
        </p:nvSpPr>
        <p:spPr>
          <a:xfrm>
            <a:off x="240000" y="840829"/>
            <a:ext cx="144000" cy="5062556"/>
          </a:xfrm>
        </p:spPr>
        <p:txBody>
          <a:bodyPr vert="vert270" anchor="t"/>
          <a:lstStyle>
            <a:lvl1pPr>
              <a:defRPr sz="800">
                <a:solidFill>
                  <a:schemeClr val="tx1"/>
                </a:solidFill>
                <a:latin typeface="+mn-lt"/>
              </a:defRPr>
            </a:lvl1pPr>
          </a:lstStyle>
          <a:p>
            <a:pPr lvl="0"/>
            <a:r>
              <a:rPr lang="en-US"/>
              <a:t>Image credit here</a:t>
            </a:r>
          </a:p>
        </p:txBody>
      </p:sp>
    </p:spTree>
    <p:extLst>
      <p:ext uri="{BB962C8B-B14F-4D97-AF65-F5344CB8AC3E}">
        <p14:creationId xmlns:p14="http://schemas.microsoft.com/office/powerpoint/2010/main" val="29346042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images only">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lvl1pPr>
          </a:lstStyle>
          <a:p>
            <a:r>
              <a:rPr lang="en-US" dirty="0"/>
              <a:t>S2 2026 Orientation week | </a:t>
            </a:r>
            <a:r>
              <a:rPr lang="en-AU" dirty="0"/>
              <a:t>Enrolment presentation and Q&amp;A</a:t>
            </a:r>
          </a:p>
        </p:txBody>
      </p:sp>
      <p:sp>
        <p:nvSpPr>
          <p:cNvPr id="4" name="Slide Number Placeholder 3"/>
          <p:cNvSpPr>
            <a:spLocks noGrp="1"/>
          </p:cNvSpPr>
          <p:nvPr>
            <p:ph type="sldNum" sz="quarter" idx="12"/>
          </p:nvPr>
        </p:nvSpPr>
        <p:spPr/>
        <p:txBody>
          <a:bodyPr/>
          <a:lstStyle>
            <a:lvl1pPr algn="l">
              <a:defRPr/>
            </a:lvl1pPr>
          </a:lstStyle>
          <a:p>
            <a:fld id="{10A01DC5-1685-4615-8240-15192985C6A2}" type="slidenum">
              <a:rPr lang="en-AU" smtClean="0"/>
              <a:pPr/>
              <a:t>‹#›</a:t>
            </a:fld>
            <a:endParaRPr lang="en-AU"/>
          </a:p>
        </p:txBody>
      </p:sp>
      <p:sp>
        <p:nvSpPr>
          <p:cNvPr id="5" name="Date Placeholder 10">
            <a:extLst>
              <a:ext uri="{FF2B5EF4-FFF2-40B4-BE49-F238E27FC236}">
                <a16:creationId xmlns:a16="http://schemas.microsoft.com/office/drawing/2014/main" id="{17E45197-8F27-48C7-B54F-6D8F7E295482}"/>
              </a:ext>
            </a:extLst>
          </p:cNvPr>
          <p:cNvSpPr>
            <a:spLocks noGrp="1"/>
          </p:cNvSpPr>
          <p:nvPr>
            <p:ph type="dt" sz="half" idx="2"/>
          </p:nvPr>
        </p:nvSpPr>
        <p:spPr>
          <a:xfrm>
            <a:off x="9840000"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AU"/>
              <a:t>16 / 06 / 2026</a:t>
            </a:r>
          </a:p>
        </p:txBody>
      </p:sp>
      <p:sp>
        <p:nvSpPr>
          <p:cNvPr id="8" name="Picture Placeholder 7">
            <a:extLst>
              <a:ext uri="{FF2B5EF4-FFF2-40B4-BE49-F238E27FC236}">
                <a16:creationId xmlns:a16="http://schemas.microsoft.com/office/drawing/2014/main" id="{73307DB3-CBE2-4A55-BE8E-C26CBADA0D74}"/>
              </a:ext>
            </a:extLst>
          </p:cNvPr>
          <p:cNvSpPr>
            <a:spLocks noGrp="1"/>
          </p:cNvSpPr>
          <p:nvPr>
            <p:ph type="pic" sz="quarter" idx="13"/>
          </p:nvPr>
        </p:nvSpPr>
        <p:spPr>
          <a:xfrm>
            <a:off x="431800" y="432000"/>
            <a:ext cx="5472000" cy="5472000"/>
          </a:xfrm>
        </p:spPr>
        <p:txBody>
          <a:bodyPr/>
          <a:lstStyle/>
          <a:p>
            <a:r>
              <a:rPr lang="en-GB"/>
              <a:t>Click icon to add picture</a:t>
            </a:r>
            <a:endParaRPr lang="en-AU"/>
          </a:p>
        </p:txBody>
      </p:sp>
      <p:sp>
        <p:nvSpPr>
          <p:cNvPr id="9" name="Text Placeholder 15">
            <a:extLst>
              <a:ext uri="{FF2B5EF4-FFF2-40B4-BE49-F238E27FC236}">
                <a16:creationId xmlns:a16="http://schemas.microsoft.com/office/drawing/2014/main" id="{5CD301A0-52A4-469E-ACAD-84A14A2181F2}"/>
              </a:ext>
            </a:extLst>
          </p:cNvPr>
          <p:cNvSpPr>
            <a:spLocks noGrp="1"/>
          </p:cNvSpPr>
          <p:nvPr>
            <p:ph type="body" sz="quarter" idx="15" hasCustomPrompt="1"/>
          </p:nvPr>
        </p:nvSpPr>
        <p:spPr>
          <a:xfrm>
            <a:off x="240000" y="840829"/>
            <a:ext cx="144000" cy="5062556"/>
          </a:xfrm>
        </p:spPr>
        <p:txBody>
          <a:bodyPr vert="vert270" anchor="t"/>
          <a:lstStyle>
            <a:lvl1pPr>
              <a:defRPr sz="800">
                <a:solidFill>
                  <a:schemeClr val="tx1"/>
                </a:solidFill>
                <a:latin typeface="+mn-lt"/>
              </a:defRPr>
            </a:lvl1pPr>
          </a:lstStyle>
          <a:p>
            <a:pPr lvl="0"/>
            <a:r>
              <a:rPr lang="en-US"/>
              <a:t>Image credit here</a:t>
            </a:r>
          </a:p>
        </p:txBody>
      </p:sp>
      <p:sp>
        <p:nvSpPr>
          <p:cNvPr id="10" name="Picture Placeholder 7">
            <a:extLst>
              <a:ext uri="{FF2B5EF4-FFF2-40B4-BE49-F238E27FC236}">
                <a16:creationId xmlns:a16="http://schemas.microsoft.com/office/drawing/2014/main" id="{46B417A0-A601-4DF8-833D-2F1065E5A80D}"/>
              </a:ext>
            </a:extLst>
          </p:cNvPr>
          <p:cNvSpPr>
            <a:spLocks noGrp="1"/>
          </p:cNvSpPr>
          <p:nvPr>
            <p:ph type="pic" sz="quarter" idx="16"/>
          </p:nvPr>
        </p:nvSpPr>
        <p:spPr>
          <a:xfrm>
            <a:off x="6240000" y="432000"/>
            <a:ext cx="5472000" cy="5472000"/>
          </a:xfrm>
        </p:spPr>
        <p:txBody>
          <a:bodyPr/>
          <a:lstStyle/>
          <a:p>
            <a:r>
              <a:rPr lang="en-GB"/>
              <a:t>Click icon to add picture</a:t>
            </a:r>
            <a:endParaRPr lang="en-AU"/>
          </a:p>
        </p:txBody>
      </p:sp>
      <p:sp>
        <p:nvSpPr>
          <p:cNvPr id="11" name="Text Placeholder 15">
            <a:extLst>
              <a:ext uri="{FF2B5EF4-FFF2-40B4-BE49-F238E27FC236}">
                <a16:creationId xmlns:a16="http://schemas.microsoft.com/office/drawing/2014/main" id="{C8112A07-2578-4C64-9E60-0E0913ABA16B}"/>
              </a:ext>
            </a:extLst>
          </p:cNvPr>
          <p:cNvSpPr>
            <a:spLocks noGrp="1"/>
          </p:cNvSpPr>
          <p:nvPr>
            <p:ph type="body" sz="quarter" idx="17" hasCustomPrompt="1"/>
          </p:nvPr>
        </p:nvSpPr>
        <p:spPr>
          <a:xfrm>
            <a:off x="6048000" y="840829"/>
            <a:ext cx="144000" cy="5062556"/>
          </a:xfrm>
        </p:spPr>
        <p:txBody>
          <a:bodyPr vert="vert270" anchor="t"/>
          <a:lstStyle>
            <a:lvl1pPr>
              <a:defRPr sz="800">
                <a:solidFill>
                  <a:schemeClr val="tx1"/>
                </a:solidFill>
                <a:latin typeface="+mn-lt"/>
              </a:defRPr>
            </a:lvl1pPr>
          </a:lstStyle>
          <a:p>
            <a:pPr lvl="0"/>
            <a:r>
              <a:rPr lang="en-US"/>
              <a:t>Image credit here</a:t>
            </a:r>
          </a:p>
        </p:txBody>
      </p:sp>
    </p:spTree>
    <p:extLst>
      <p:ext uri="{BB962C8B-B14F-4D97-AF65-F5344CB8AC3E}">
        <p14:creationId xmlns:p14="http://schemas.microsoft.com/office/powerpoint/2010/main" val="36165337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ree staggered images">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lvl1pPr>
          </a:lstStyle>
          <a:p>
            <a:r>
              <a:rPr lang="en-US" dirty="0"/>
              <a:t>S2 2026 Orientation week | </a:t>
            </a:r>
            <a:r>
              <a:rPr lang="en-AU" dirty="0"/>
              <a:t>Enrolment presentation and Q&amp;A</a:t>
            </a:r>
          </a:p>
        </p:txBody>
      </p:sp>
      <p:sp>
        <p:nvSpPr>
          <p:cNvPr id="4" name="Slide Number Placeholder 3"/>
          <p:cNvSpPr>
            <a:spLocks noGrp="1"/>
          </p:cNvSpPr>
          <p:nvPr>
            <p:ph type="sldNum" sz="quarter" idx="12"/>
          </p:nvPr>
        </p:nvSpPr>
        <p:spPr/>
        <p:txBody>
          <a:bodyPr/>
          <a:lstStyle>
            <a:lvl1pPr algn="l">
              <a:defRPr/>
            </a:lvl1pPr>
          </a:lstStyle>
          <a:p>
            <a:fld id="{10A01DC5-1685-4615-8240-15192985C6A2}" type="slidenum">
              <a:rPr lang="en-AU" smtClean="0"/>
              <a:pPr/>
              <a:t>‹#›</a:t>
            </a:fld>
            <a:endParaRPr lang="en-AU"/>
          </a:p>
        </p:txBody>
      </p:sp>
      <p:sp>
        <p:nvSpPr>
          <p:cNvPr id="5" name="Date Placeholder 10">
            <a:extLst>
              <a:ext uri="{FF2B5EF4-FFF2-40B4-BE49-F238E27FC236}">
                <a16:creationId xmlns:a16="http://schemas.microsoft.com/office/drawing/2014/main" id="{17E45197-8F27-48C7-B54F-6D8F7E295482}"/>
              </a:ext>
            </a:extLst>
          </p:cNvPr>
          <p:cNvSpPr>
            <a:spLocks noGrp="1"/>
          </p:cNvSpPr>
          <p:nvPr>
            <p:ph type="dt" sz="half" idx="2"/>
          </p:nvPr>
        </p:nvSpPr>
        <p:spPr>
          <a:xfrm>
            <a:off x="9840000"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AU"/>
              <a:t>16 / 06 / 2026</a:t>
            </a:r>
          </a:p>
        </p:txBody>
      </p:sp>
      <p:sp>
        <p:nvSpPr>
          <p:cNvPr id="8" name="Picture Placeholder 7">
            <a:extLst>
              <a:ext uri="{FF2B5EF4-FFF2-40B4-BE49-F238E27FC236}">
                <a16:creationId xmlns:a16="http://schemas.microsoft.com/office/drawing/2014/main" id="{73307DB3-CBE2-4A55-BE8E-C26CBADA0D74}"/>
              </a:ext>
            </a:extLst>
          </p:cNvPr>
          <p:cNvSpPr>
            <a:spLocks noGrp="1"/>
          </p:cNvSpPr>
          <p:nvPr>
            <p:ph type="pic" sz="quarter" idx="13"/>
          </p:nvPr>
        </p:nvSpPr>
        <p:spPr>
          <a:xfrm>
            <a:off x="431800" y="432000"/>
            <a:ext cx="4704000" cy="5472000"/>
          </a:xfrm>
        </p:spPr>
        <p:txBody>
          <a:bodyPr/>
          <a:lstStyle/>
          <a:p>
            <a:r>
              <a:rPr lang="en-GB"/>
              <a:t>Click icon to add picture</a:t>
            </a:r>
            <a:endParaRPr lang="en-AU"/>
          </a:p>
        </p:txBody>
      </p:sp>
      <p:sp>
        <p:nvSpPr>
          <p:cNvPr id="9" name="Text Placeholder 15">
            <a:extLst>
              <a:ext uri="{FF2B5EF4-FFF2-40B4-BE49-F238E27FC236}">
                <a16:creationId xmlns:a16="http://schemas.microsoft.com/office/drawing/2014/main" id="{5CD301A0-52A4-469E-ACAD-84A14A2181F2}"/>
              </a:ext>
            </a:extLst>
          </p:cNvPr>
          <p:cNvSpPr>
            <a:spLocks noGrp="1"/>
          </p:cNvSpPr>
          <p:nvPr>
            <p:ph type="body" sz="quarter" idx="15" hasCustomPrompt="1"/>
          </p:nvPr>
        </p:nvSpPr>
        <p:spPr>
          <a:xfrm>
            <a:off x="240000" y="840829"/>
            <a:ext cx="144000" cy="5062556"/>
          </a:xfrm>
        </p:spPr>
        <p:txBody>
          <a:bodyPr vert="vert270" anchor="t"/>
          <a:lstStyle>
            <a:lvl1pPr>
              <a:defRPr sz="800">
                <a:solidFill>
                  <a:schemeClr val="tx1"/>
                </a:solidFill>
                <a:latin typeface="+mn-lt"/>
              </a:defRPr>
            </a:lvl1pPr>
          </a:lstStyle>
          <a:p>
            <a:pPr lvl="0"/>
            <a:r>
              <a:rPr lang="en-US"/>
              <a:t>Image credit here</a:t>
            </a:r>
          </a:p>
        </p:txBody>
      </p:sp>
      <p:sp>
        <p:nvSpPr>
          <p:cNvPr id="10" name="Picture Placeholder 7">
            <a:extLst>
              <a:ext uri="{FF2B5EF4-FFF2-40B4-BE49-F238E27FC236}">
                <a16:creationId xmlns:a16="http://schemas.microsoft.com/office/drawing/2014/main" id="{46B417A0-A601-4DF8-833D-2F1065E5A80D}"/>
              </a:ext>
            </a:extLst>
          </p:cNvPr>
          <p:cNvSpPr>
            <a:spLocks noGrp="1"/>
          </p:cNvSpPr>
          <p:nvPr>
            <p:ph type="pic" sz="quarter" idx="16"/>
          </p:nvPr>
        </p:nvSpPr>
        <p:spPr>
          <a:xfrm>
            <a:off x="6096000" y="432000"/>
            <a:ext cx="4704000" cy="3072000"/>
          </a:xfrm>
        </p:spPr>
        <p:txBody>
          <a:bodyPr/>
          <a:lstStyle/>
          <a:p>
            <a:r>
              <a:rPr lang="en-GB"/>
              <a:t>Click icon to add picture</a:t>
            </a:r>
            <a:endParaRPr lang="en-AU"/>
          </a:p>
        </p:txBody>
      </p:sp>
      <p:sp>
        <p:nvSpPr>
          <p:cNvPr id="11" name="Text Placeholder 15">
            <a:extLst>
              <a:ext uri="{FF2B5EF4-FFF2-40B4-BE49-F238E27FC236}">
                <a16:creationId xmlns:a16="http://schemas.microsoft.com/office/drawing/2014/main" id="{C8112A07-2578-4C64-9E60-0E0913ABA16B}"/>
              </a:ext>
            </a:extLst>
          </p:cNvPr>
          <p:cNvSpPr>
            <a:spLocks noGrp="1"/>
          </p:cNvSpPr>
          <p:nvPr>
            <p:ph type="body" sz="quarter" idx="17" hasCustomPrompt="1"/>
          </p:nvPr>
        </p:nvSpPr>
        <p:spPr>
          <a:xfrm>
            <a:off x="5904000" y="432000"/>
            <a:ext cx="144000" cy="3072000"/>
          </a:xfrm>
        </p:spPr>
        <p:txBody>
          <a:bodyPr vert="vert270" anchor="t"/>
          <a:lstStyle>
            <a:lvl1pPr>
              <a:defRPr sz="800">
                <a:solidFill>
                  <a:schemeClr val="tx1"/>
                </a:solidFill>
                <a:latin typeface="+mn-lt"/>
              </a:defRPr>
            </a:lvl1pPr>
          </a:lstStyle>
          <a:p>
            <a:pPr lvl="0"/>
            <a:r>
              <a:rPr lang="en-US"/>
              <a:t>Image credit here</a:t>
            </a:r>
          </a:p>
        </p:txBody>
      </p:sp>
      <p:sp>
        <p:nvSpPr>
          <p:cNvPr id="12" name="Picture Placeholder 7">
            <a:extLst>
              <a:ext uri="{FF2B5EF4-FFF2-40B4-BE49-F238E27FC236}">
                <a16:creationId xmlns:a16="http://schemas.microsoft.com/office/drawing/2014/main" id="{55C4169D-51A2-418E-95CB-AE67319994E9}"/>
              </a:ext>
            </a:extLst>
          </p:cNvPr>
          <p:cNvSpPr>
            <a:spLocks noGrp="1"/>
          </p:cNvSpPr>
          <p:nvPr>
            <p:ph type="pic" sz="quarter" idx="18"/>
          </p:nvPr>
        </p:nvSpPr>
        <p:spPr>
          <a:xfrm>
            <a:off x="8880000" y="3888000"/>
            <a:ext cx="2832000" cy="1968000"/>
          </a:xfrm>
        </p:spPr>
        <p:txBody>
          <a:bodyPr/>
          <a:lstStyle/>
          <a:p>
            <a:r>
              <a:rPr lang="en-GB"/>
              <a:t>Click icon to add picture</a:t>
            </a:r>
            <a:endParaRPr lang="en-AU"/>
          </a:p>
        </p:txBody>
      </p:sp>
      <p:sp>
        <p:nvSpPr>
          <p:cNvPr id="13" name="Text Placeholder 15">
            <a:extLst>
              <a:ext uri="{FF2B5EF4-FFF2-40B4-BE49-F238E27FC236}">
                <a16:creationId xmlns:a16="http://schemas.microsoft.com/office/drawing/2014/main" id="{651BCC0A-46D4-42B0-987C-A33E38A571C3}"/>
              </a:ext>
            </a:extLst>
          </p:cNvPr>
          <p:cNvSpPr>
            <a:spLocks noGrp="1"/>
          </p:cNvSpPr>
          <p:nvPr>
            <p:ph type="body" sz="quarter" idx="19" hasCustomPrompt="1"/>
          </p:nvPr>
        </p:nvSpPr>
        <p:spPr>
          <a:xfrm>
            <a:off x="8698356" y="3888000"/>
            <a:ext cx="144000" cy="1968000"/>
          </a:xfrm>
        </p:spPr>
        <p:txBody>
          <a:bodyPr vert="vert270" anchor="t"/>
          <a:lstStyle>
            <a:lvl1pPr>
              <a:defRPr sz="800">
                <a:solidFill>
                  <a:schemeClr val="tx1"/>
                </a:solidFill>
                <a:latin typeface="+mn-lt"/>
              </a:defRPr>
            </a:lvl1pPr>
          </a:lstStyle>
          <a:p>
            <a:pPr lvl="0"/>
            <a:r>
              <a:rPr lang="en-US"/>
              <a:t>Image credit here</a:t>
            </a:r>
          </a:p>
        </p:txBody>
      </p:sp>
    </p:spTree>
    <p:extLst>
      <p:ext uri="{BB962C8B-B14F-4D97-AF65-F5344CB8AC3E}">
        <p14:creationId xmlns:p14="http://schemas.microsoft.com/office/powerpoint/2010/main" val="39600716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_2">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3A6D05FB-9E00-4E05-8A11-8AC6AA5F17EF}"/>
              </a:ext>
            </a:extLst>
          </p:cNvPr>
          <p:cNvSpPr>
            <a:spLocks noGrp="1"/>
          </p:cNvSpPr>
          <p:nvPr>
            <p:ph type="body" sz="quarter" idx="13"/>
          </p:nvPr>
        </p:nvSpPr>
        <p:spPr>
          <a:xfrm>
            <a:off x="1727999" y="497418"/>
            <a:ext cx="10031999" cy="4365369"/>
          </a:xfrm>
        </p:spPr>
        <p:txBody>
          <a:bodyPr/>
          <a:lstStyle>
            <a:lvl1pPr>
              <a:lnSpc>
                <a:spcPct val="80000"/>
              </a:lnSpc>
              <a:spcBef>
                <a:spcPts val="0"/>
              </a:spcBef>
              <a:spcAft>
                <a:spcPts val="3780"/>
              </a:spcAft>
              <a:defRPr sz="8533" cap="all" baseline="0">
                <a:solidFill>
                  <a:schemeClr val="tx1"/>
                </a:solidFill>
              </a:defRPr>
            </a:lvl1pPr>
            <a:lvl2pPr>
              <a:defRPr sz="2400">
                <a:solidFill>
                  <a:schemeClr val="accent1"/>
                </a:solidFill>
              </a:defRPr>
            </a:lvl2pPr>
          </a:lstStyle>
          <a:p>
            <a:pPr lvl="0"/>
            <a:r>
              <a:rPr lang="en-GB"/>
              <a:t>Click to edit</a:t>
            </a:r>
          </a:p>
          <a:p>
            <a:pPr lvl="1"/>
            <a:r>
              <a:rPr lang="en-GB"/>
              <a:t>Second level</a:t>
            </a:r>
          </a:p>
        </p:txBody>
      </p:sp>
      <p:sp>
        <p:nvSpPr>
          <p:cNvPr id="3" name="Picture Placeholder 2">
            <a:extLst>
              <a:ext uri="{FF2B5EF4-FFF2-40B4-BE49-F238E27FC236}">
                <a16:creationId xmlns:a16="http://schemas.microsoft.com/office/drawing/2014/main" id="{B46A049C-4F69-43AF-8C8B-0B56DA46CD4A}"/>
              </a:ext>
            </a:extLst>
          </p:cNvPr>
          <p:cNvSpPr>
            <a:spLocks noGrp="1"/>
          </p:cNvSpPr>
          <p:nvPr>
            <p:ph type="pic" sz="quarter" idx="14"/>
          </p:nvPr>
        </p:nvSpPr>
        <p:spPr>
          <a:xfrm>
            <a:off x="6095999" y="2928000"/>
            <a:ext cx="5664000" cy="3456000"/>
          </a:xfrm>
        </p:spPr>
        <p:txBody>
          <a:bodyPr/>
          <a:lstStyle/>
          <a:p>
            <a:r>
              <a:rPr lang="en-GB"/>
              <a:t>Click icon to add picture</a:t>
            </a:r>
            <a:endParaRPr lang="en-AU"/>
          </a:p>
        </p:txBody>
      </p:sp>
      <p:pic>
        <p:nvPicPr>
          <p:cNvPr id="4" name="Picture 3">
            <a:extLst>
              <a:ext uri="{FF2B5EF4-FFF2-40B4-BE49-F238E27FC236}">
                <a16:creationId xmlns:a16="http://schemas.microsoft.com/office/drawing/2014/main" id="{6BC2CD92-94A0-4183-91AF-1A31B8F1625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18048" y="0"/>
            <a:ext cx="2315795" cy="6858000"/>
          </a:xfrm>
          <a:prstGeom prst="rect">
            <a:avLst/>
          </a:prstGeom>
        </p:spPr>
      </p:pic>
      <p:sp>
        <p:nvSpPr>
          <p:cNvPr id="5" name="Footer Placeholder 4">
            <a:extLst>
              <a:ext uri="{FF2B5EF4-FFF2-40B4-BE49-F238E27FC236}">
                <a16:creationId xmlns:a16="http://schemas.microsoft.com/office/drawing/2014/main" id="{33E5C636-BAFD-854B-9B7F-A267A335B9F2}"/>
              </a:ext>
            </a:extLst>
          </p:cNvPr>
          <p:cNvSpPr txBox="1">
            <a:spLocks/>
          </p:cNvSpPr>
          <p:nvPr userDrawn="1"/>
        </p:nvSpPr>
        <p:spPr>
          <a:xfrm>
            <a:off x="9840000" y="6739053"/>
            <a:ext cx="1380760" cy="118947"/>
          </a:xfrm>
          <a:prstGeom prst="rect">
            <a:avLst/>
          </a:prstGeom>
        </p:spPr>
        <p:txBody>
          <a:bodyPr vert="horz" lIns="0" tIns="0" rIns="0" bIns="0" rtlCol="0" anchor="t"/>
          <a:lstStyle>
            <a:defPPr>
              <a:defRPr lang="en-US"/>
            </a:defPPr>
            <a:lvl1pPr marL="0" algn="l" defTabSz="457200" rtl="0" eaLnBrk="1" latinLnBrk="0" hangingPunct="1">
              <a:defRPr sz="600" kern="1200" cap="all" baseline="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667">
                <a:solidFill>
                  <a:schemeClr val="bg2">
                    <a:lumMod val="75000"/>
                  </a:schemeClr>
                </a:solidFill>
              </a:rPr>
              <a:t>CRICOS Provider #00120C</a:t>
            </a:r>
            <a:endParaRPr lang="en-AU" sz="667">
              <a:solidFill>
                <a:schemeClr val="bg2">
                  <a:lumMod val="75000"/>
                </a:schemeClr>
              </a:solidFill>
            </a:endParaRPr>
          </a:p>
        </p:txBody>
      </p:sp>
    </p:spTree>
    <p:extLst>
      <p:ext uri="{BB962C8B-B14F-4D97-AF65-F5344CB8AC3E}">
        <p14:creationId xmlns:p14="http://schemas.microsoft.com/office/powerpoint/2010/main" val="27542470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with quote">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1523145E-4A65-4D12-BF17-1E376D23E49C}"/>
              </a:ext>
            </a:extLst>
          </p:cNvPr>
          <p:cNvSpPr>
            <a:spLocks noGrp="1"/>
          </p:cNvSpPr>
          <p:nvPr>
            <p:ph type="body" sz="quarter" idx="13"/>
          </p:nvPr>
        </p:nvSpPr>
        <p:spPr>
          <a:xfrm>
            <a:off x="7296000" y="431999"/>
            <a:ext cx="4416000" cy="2640000"/>
          </a:xfrm>
        </p:spPr>
        <p:txBody>
          <a:bodyPr/>
          <a:lstStyle>
            <a:lvl1pPr>
              <a:lnSpc>
                <a:spcPct val="80000"/>
              </a:lnSpc>
              <a:defRPr sz="2667">
                <a:solidFill>
                  <a:schemeClr val="tx1"/>
                </a:solidFill>
              </a:defRPr>
            </a:lvl1pPr>
            <a:lvl2pPr>
              <a:defRPr sz="2667">
                <a:solidFill>
                  <a:schemeClr val="accent1"/>
                </a:solidFill>
              </a:defRPr>
            </a:lvl2pPr>
            <a:lvl3pPr>
              <a:buNone/>
              <a:defRPr/>
            </a:lvl3pPr>
          </a:lstStyle>
          <a:p>
            <a:pPr lvl="0"/>
            <a:r>
              <a:rPr lang="en-GB"/>
              <a:t>Click to edit Master text styles</a:t>
            </a:r>
          </a:p>
        </p:txBody>
      </p:sp>
      <p:sp>
        <p:nvSpPr>
          <p:cNvPr id="5" name="Footer Placeholder 4"/>
          <p:cNvSpPr>
            <a:spLocks noGrp="1"/>
          </p:cNvSpPr>
          <p:nvPr>
            <p:ph type="ftr" sz="quarter" idx="11"/>
          </p:nvPr>
        </p:nvSpPr>
        <p:spPr/>
        <p:txBody>
          <a:bodyPr/>
          <a:lstStyle>
            <a:lvl1pPr>
              <a:defRPr/>
            </a:lvl1pPr>
          </a:lstStyle>
          <a:p>
            <a:r>
              <a:rPr lang="en-US" dirty="0"/>
              <a:t>S2 2026 Orientation week | </a:t>
            </a:r>
            <a:r>
              <a:rPr lang="en-AU" dirty="0"/>
              <a:t>Enrolment presentation and Q&amp;A</a:t>
            </a:r>
          </a:p>
        </p:txBody>
      </p:sp>
      <p:sp>
        <p:nvSpPr>
          <p:cNvPr id="6" name="Slide Number Placeholder 5"/>
          <p:cNvSpPr>
            <a:spLocks noGrp="1"/>
          </p:cNvSpPr>
          <p:nvPr>
            <p:ph type="sldNum" sz="quarter" idx="12"/>
          </p:nvPr>
        </p:nvSpPr>
        <p:spPr/>
        <p:txBody>
          <a:bodyPr/>
          <a:lstStyle>
            <a:lvl1pPr algn="l">
              <a:defRPr/>
            </a:lvl1pPr>
          </a:lstStyle>
          <a:p>
            <a:fld id="{10A01DC5-1685-4615-8240-15192985C6A2}" type="slidenum">
              <a:rPr lang="en-AU" smtClean="0"/>
              <a:pPr/>
              <a:t>‹#›</a:t>
            </a:fld>
            <a:endParaRPr lang="en-AU"/>
          </a:p>
        </p:txBody>
      </p:sp>
      <p:sp>
        <p:nvSpPr>
          <p:cNvPr id="7" name="Date Placeholder 10">
            <a:extLst>
              <a:ext uri="{FF2B5EF4-FFF2-40B4-BE49-F238E27FC236}">
                <a16:creationId xmlns:a16="http://schemas.microsoft.com/office/drawing/2014/main" id="{72E4F78E-88AE-49DC-94D5-AD2C60619063}"/>
              </a:ext>
            </a:extLst>
          </p:cNvPr>
          <p:cNvSpPr>
            <a:spLocks noGrp="1"/>
          </p:cNvSpPr>
          <p:nvPr>
            <p:ph type="dt" sz="half" idx="2"/>
          </p:nvPr>
        </p:nvSpPr>
        <p:spPr>
          <a:xfrm>
            <a:off x="9840000"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AU"/>
              <a:t>16 / 06 / 2026</a:t>
            </a:r>
          </a:p>
        </p:txBody>
      </p:sp>
      <p:sp>
        <p:nvSpPr>
          <p:cNvPr id="14" name="Picture Placeholder 13">
            <a:extLst>
              <a:ext uri="{FF2B5EF4-FFF2-40B4-BE49-F238E27FC236}">
                <a16:creationId xmlns:a16="http://schemas.microsoft.com/office/drawing/2014/main" id="{52B441EC-09C6-4B4A-9603-C02952057BC3}"/>
              </a:ext>
            </a:extLst>
          </p:cNvPr>
          <p:cNvSpPr>
            <a:spLocks noGrp="1"/>
          </p:cNvSpPr>
          <p:nvPr>
            <p:ph type="pic" sz="quarter" idx="14"/>
          </p:nvPr>
        </p:nvSpPr>
        <p:spPr>
          <a:xfrm>
            <a:off x="432000" y="431800"/>
            <a:ext cx="5472000" cy="5472000"/>
          </a:xfrm>
        </p:spPr>
        <p:txBody>
          <a:bodyPr/>
          <a:lstStyle/>
          <a:p>
            <a:r>
              <a:rPr lang="en-GB"/>
              <a:t>Click icon to add picture</a:t>
            </a:r>
            <a:endParaRPr lang="en-AU"/>
          </a:p>
        </p:txBody>
      </p:sp>
      <p:sp>
        <p:nvSpPr>
          <p:cNvPr id="16" name="Text Placeholder 15">
            <a:extLst>
              <a:ext uri="{FF2B5EF4-FFF2-40B4-BE49-F238E27FC236}">
                <a16:creationId xmlns:a16="http://schemas.microsoft.com/office/drawing/2014/main" id="{FC4D845E-CFE4-4388-98CF-2B7CD087A960}"/>
              </a:ext>
            </a:extLst>
          </p:cNvPr>
          <p:cNvSpPr>
            <a:spLocks noGrp="1"/>
          </p:cNvSpPr>
          <p:nvPr>
            <p:ph type="body" sz="quarter" idx="15" hasCustomPrompt="1"/>
          </p:nvPr>
        </p:nvSpPr>
        <p:spPr>
          <a:xfrm>
            <a:off x="240000" y="840829"/>
            <a:ext cx="144000" cy="5062556"/>
          </a:xfrm>
        </p:spPr>
        <p:txBody>
          <a:bodyPr vert="vert270" anchor="t"/>
          <a:lstStyle>
            <a:lvl1pPr>
              <a:defRPr sz="800">
                <a:solidFill>
                  <a:schemeClr val="tx1"/>
                </a:solidFill>
                <a:latin typeface="+mn-lt"/>
              </a:defRPr>
            </a:lvl1pPr>
          </a:lstStyle>
          <a:p>
            <a:pPr lvl="0"/>
            <a:r>
              <a:rPr lang="en-US"/>
              <a:t>Image credit here</a:t>
            </a:r>
          </a:p>
        </p:txBody>
      </p:sp>
      <p:sp>
        <p:nvSpPr>
          <p:cNvPr id="4" name="Text Placeholder 3">
            <a:extLst>
              <a:ext uri="{FF2B5EF4-FFF2-40B4-BE49-F238E27FC236}">
                <a16:creationId xmlns:a16="http://schemas.microsoft.com/office/drawing/2014/main" id="{2718C956-62EE-4375-80BD-F88AA733C3D8}"/>
              </a:ext>
            </a:extLst>
          </p:cNvPr>
          <p:cNvSpPr>
            <a:spLocks noGrp="1"/>
          </p:cNvSpPr>
          <p:nvPr>
            <p:ph type="body" sz="quarter" idx="16"/>
          </p:nvPr>
        </p:nvSpPr>
        <p:spPr>
          <a:xfrm>
            <a:off x="7296001" y="4032000"/>
            <a:ext cx="4415367" cy="2014952"/>
          </a:xfrm>
        </p:spPr>
        <p:txBody>
          <a:bodyPr/>
          <a:lstStyle>
            <a:lvl1pPr>
              <a:spcAft>
                <a:spcPts val="0"/>
              </a:spcAft>
              <a:defRPr sz="1200">
                <a:solidFill>
                  <a:schemeClr val="tx1"/>
                </a:solidFill>
              </a:defRPr>
            </a:lvl1pPr>
            <a:lvl2pPr>
              <a:spcAft>
                <a:spcPts val="0"/>
              </a:spcAft>
              <a:defRPr sz="1200">
                <a:solidFill>
                  <a:schemeClr val="tx1"/>
                </a:solidFill>
              </a:defRPr>
            </a:lvl2pPr>
            <a:lvl3pPr>
              <a:defRPr sz="1200"/>
            </a:lvl3pPr>
            <a:lvl4pPr>
              <a:defRPr sz="1200"/>
            </a:lvl4pPr>
            <a:lvl5pPr>
              <a:defRPr sz="1200"/>
            </a:lvl5pPr>
          </a:lstStyle>
          <a:p>
            <a:pPr lvl="0"/>
            <a:r>
              <a:rPr lang="en-GB"/>
              <a:t>Click to edit Master text styles</a:t>
            </a:r>
          </a:p>
          <a:p>
            <a:pPr lvl="1"/>
            <a:r>
              <a:rPr lang="en-GB"/>
              <a:t>Second level</a:t>
            </a:r>
          </a:p>
        </p:txBody>
      </p:sp>
    </p:spTree>
    <p:extLst>
      <p:ext uri="{BB962C8B-B14F-4D97-AF65-F5344CB8AC3E}">
        <p14:creationId xmlns:p14="http://schemas.microsoft.com/office/powerpoint/2010/main" val="33771199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Gold quote">
    <p:bg>
      <p:bgPr>
        <a:solidFill>
          <a:schemeClr val="accent1"/>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1523145E-4A65-4D12-BF17-1E376D23E49C}"/>
              </a:ext>
            </a:extLst>
          </p:cNvPr>
          <p:cNvSpPr>
            <a:spLocks noGrp="1"/>
          </p:cNvSpPr>
          <p:nvPr>
            <p:ph type="body" sz="quarter" idx="13"/>
          </p:nvPr>
        </p:nvSpPr>
        <p:spPr>
          <a:xfrm>
            <a:off x="3552000" y="431999"/>
            <a:ext cx="6360000" cy="3840000"/>
          </a:xfrm>
        </p:spPr>
        <p:txBody>
          <a:bodyPr/>
          <a:lstStyle>
            <a:lvl1pPr>
              <a:lnSpc>
                <a:spcPct val="80000"/>
              </a:lnSpc>
              <a:defRPr sz="3733">
                <a:solidFill>
                  <a:schemeClr val="tx1"/>
                </a:solidFill>
              </a:defRPr>
            </a:lvl1pPr>
            <a:lvl2pPr>
              <a:defRPr sz="2667">
                <a:solidFill>
                  <a:schemeClr val="accent1"/>
                </a:solidFill>
              </a:defRPr>
            </a:lvl2pPr>
            <a:lvl3pPr>
              <a:buNone/>
              <a:defRPr/>
            </a:lvl3pPr>
          </a:lstStyle>
          <a:p>
            <a:pPr lvl="0"/>
            <a:r>
              <a:rPr lang="en-GB"/>
              <a:t>Click to edit Master text styles</a:t>
            </a:r>
          </a:p>
        </p:txBody>
      </p:sp>
      <p:sp>
        <p:nvSpPr>
          <p:cNvPr id="5" name="Footer Placeholder 4"/>
          <p:cNvSpPr>
            <a:spLocks noGrp="1"/>
          </p:cNvSpPr>
          <p:nvPr>
            <p:ph type="ftr" sz="quarter" idx="11"/>
          </p:nvPr>
        </p:nvSpPr>
        <p:spPr/>
        <p:txBody>
          <a:bodyPr/>
          <a:lstStyle>
            <a:lvl1pPr>
              <a:defRPr>
                <a:solidFill>
                  <a:schemeClr val="tx1"/>
                </a:solidFill>
              </a:defRPr>
            </a:lvl1pPr>
          </a:lstStyle>
          <a:p>
            <a:r>
              <a:rPr lang="en-US" dirty="0"/>
              <a:t>S2 2026 Orientation week | </a:t>
            </a:r>
            <a:r>
              <a:rPr lang="en-AU" dirty="0"/>
              <a:t>Enrolment presentation and Q&amp;A</a:t>
            </a:r>
          </a:p>
        </p:txBody>
      </p:sp>
      <p:sp>
        <p:nvSpPr>
          <p:cNvPr id="6" name="Slide Number Placeholder 5"/>
          <p:cNvSpPr>
            <a:spLocks noGrp="1"/>
          </p:cNvSpPr>
          <p:nvPr>
            <p:ph type="sldNum" sz="quarter" idx="12"/>
          </p:nvPr>
        </p:nvSpPr>
        <p:spPr/>
        <p:txBody>
          <a:bodyPr/>
          <a:lstStyle>
            <a:lvl1pPr algn="l">
              <a:defRPr>
                <a:solidFill>
                  <a:schemeClr val="tx1"/>
                </a:solidFill>
              </a:defRPr>
            </a:lvl1pPr>
          </a:lstStyle>
          <a:p>
            <a:fld id="{10A01DC5-1685-4615-8240-15192985C6A2}" type="slidenum">
              <a:rPr lang="en-AU" smtClean="0"/>
              <a:pPr/>
              <a:t>‹#›</a:t>
            </a:fld>
            <a:endParaRPr lang="en-AU"/>
          </a:p>
        </p:txBody>
      </p:sp>
      <p:sp>
        <p:nvSpPr>
          <p:cNvPr id="7" name="Date Placeholder 10">
            <a:extLst>
              <a:ext uri="{FF2B5EF4-FFF2-40B4-BE49-F238E27FC236}">
                <a16:creationId xmlns:a16="http://schemas.microsoft.com/office/drawing/2014/main" id="{72E4F78E-88AE-49DC-94D5-AD2C60619063}"/>
              </a:ext>
            </a:extLst>
          </p:cNvPr>
          <p:cNvSpPr>
            <a:spLocks noGrp="1"/>
          </p:cNvSpPr>
          <p:nvPr>
            <p:ph type="dt" sz="half" idx="2"/>
          </p:nvPr>
        </p:nvSpPr>
        <p:spPr>
          <a:xfrm>
            <a:off x="9840000"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AU"/>
              <a:t>16 / 06 / 2026</a:t>
            </a:r>
          </a:p>
        </p:txBody>
      </p:sp>
      <p:sp>
        <p:nvSpPr>
          <p:cNvPr id="4" name="Text Placeholder 3">
            <a:extLst>
              <a:ext uri="{FF2B5EF4-FFF2-40B4-BE49-F238E27FC236}">
                <a16:creationId xmlns:a16="http://schemas.microsoft.com/office/drawing/2014/main" id="{2718C956-62EE-4375-80BD-F88AA733C3D8}"/>
              </a:ext>
            </a:extLst>
          </p:cNvPr>
          <p:cNvSpPr>
            <a:spLocks noGrp="1"/>
          </p:cNvSpPr>
          <p:nvPr>
            <p:ph type="body" sz="quarter" idx="16"/>
          </p:nvPr>
        </p:nvSpPr>
        <p:spPr>
          <a:xfrm>
            <a:off x="3552001" y="4032000"/>
            <a:ext cx="4415367" cy="2014952"/>
          </a:xfrm>
        </p:spPr>
        <p:txBody>
          <a:bodyPr/>
          <a:lstStyle>
            <a:lvl1pPr>
              <a:spcAft>
                <a:spcPts val="0"/>
              </a:spcAft>
              <a:defRPr sz="1200">
                <a:solidFill>
                  <a:schemeClr val="tx1"/>
                </a:solidFill>
              </a:defRPr>
            </a:lvl1pPr>
            <a:lvl2pPr>
              <a:spcAft>
                <a:spcPts val="0"/>
              </a:spcAft>
              <a:defRPr sz="1200">
                <a:solidFill>
                  <a:schemeClr val="tx1"/>
                </a:solidFill>
              </a:defRPr>
            </a:lvl2pPr>
            <a:lvl3pPr>
              <a:defRPr sz="1200"/>
            </a:lvl3pPr>
            <a:lvl4pPr>
              <a:defRPr sz="1200"/>
            </a:lvl4pPr>
            <a:lvl5pPr>
              <a:defRPr sz="1200"/>
            </a:lvl5pPr>
          </a:lstStyle>
          <a:p>
            <a:pPr lvl="0"/>
            <a:r>
              <a:rPr lang="en-GB"/>
              <a:t>Click to edit Master text styles</a:t>
            </a:r>
          </a:p>
          <a:p>
            <a:pPr lvl="1"/>
            <a:r>
              <a:rPr lang="en-GB"/>
              <a:t>Second level</a:t>
            </a:r>
          </a:p>
        </p:txBody>
      </p:sp>
      <p:pic>
        <p:nvPicPr>
          <p:cNvPr id="15" name="Picture 14">
            <a:extLst>
              <a:ext uri="{FF2B5EF4-FFF2-40B4-BE49-F238E27FC236}">
                <a16:creationId xmlns:a16="http://schemas.microsoft.com/office/drawing/2014/main" id="{5CCBDA75-3AB1-4C8B-B29D-537B8B1FAC6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254400"/>
            <a:ext cx="12192000" cy="341376"/>
          </a:xfrm>
          <a:prstGeom prst="rect">
            <a:avLst/>
          </a:prstGeom>
        </p:spPr>
      </p:pic>
    </p:spTree>
    <p:extLst>
      <p:ext uri="{BB962C8B-B14F-4D97-AF65-F5344CB8AC3E}">
        <p14:creationId xmlns:p14="http://schemas.microsoft.com/office/powerpoint/2010/main" val="23181794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_quote">
    <p:bg>
      <p:bgRef idx="1001">
        <a:schemeClr val="bg2"/>
      </p:bgRef>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1523145E-4A65-4D12-BF17-1E376D23E49C}"/>
              </a:ext>
            </a:extLst>
          </p:cNvPr>
          <p:cNvSpPr>
            <a:spLocks noGrp="1"/>
          </p:cNvSpPr>
          <p:nvPr>
            <p:ph type="body" sz="quarter" idx="13"/>
          </p:nvPr>
        </p:nvSpPr>
        <p:spPr>
          <a:xfrm>
            <a:off x="720000" y="431999"/>
            <a:ext cx="6360000" cy="3840000"/>
          </a:xfrm>
        </p:spPr>
        <p:txBody>
          <a:bodyPr/>
          <a:lstStyle>
            <a:lvl1pPr>
              <a:lnSpc>
                <a:spcPct val="80000"/>
              </a:lnSpc>
              <a:defRPr sz="3733">
                <a:solidFill>
                  <a:schemeClr val="tx1"/>
                </a:solidFill>
              </a:defRPr>
            </a:lvl1pPr>
            <a:lvl2pPr>
              <a:defRPr sz="2667">
                <a:solidFill>
                  <a:schemeClr val="accent1"/>
                </a:solidFill>
              </a:defRPr>
            </a:lvl2pPr>
            <a:lvl3pPr>
              <a:buNone/>
              <a:defRPr/>
            </a:lvl3pPr>
          </a:lstStyle>
          <a:p>
            <a:pPr lvl="0"/>
            <a:r>
              <a:rPr lang="en-GB"/>
              <a:t>Click to edit Master text styles</a:t>
            </a:r>
          </a:p>
        </p:txBody>
      </p:sp>
      <p:sp>
        <p:nvSpPr>
          <p:cNvPr id="5" name="Footer Placeholder 4"/>
          <p:cNvSpPr>
            <a:spLocks noGrp="1"/>
          </p:cNvSpPr>
          <p:nvPr>
            <p:ph type="ftr" sz="quarter" idx="11"/>
          </p:nvPr>
        </p:nvSpPr>
        <p:spPr/>
        <p:txBody>
          <a:bodyPr/>
          <a:lstStyle>
            <a:lvl1pPr>
              <a:defRPr>
                <a:solidFill>
                  <a:schemeClr val="tx1"/>
                </a:solidFill>
              </a:defRPr>
            </a:lvl1pPr>
          </a:lstStyle>
          <a:p>
            <a:r>
              <a:rPr lang="en-US" dirty="0"/>
              <a:t>S2 2026 Orientation week | </a:t>
            </a:r>
            <a:r>
              <a:rPr lang="en-AU" dirty="0"/>
              <a:t>Enrolment presentation and Q&amp;A</a:t>
            </a:r>
          </a:p>
        </p:txBody>
      </p:sp>
      <p:sp>
        <p:nvSpPr>
          <p:cNvPr id="6" name="Slide Number Placeholder 5"/>
          <p:cNvSpPr>
            <a:spLocks noGrp="1"/>
          </p:cNvSpPr>
          <p:nvPr>
            <p:ph type="sldNum" sz="quarter" idx="12"/>
          </p:nvPr>
        </p:nvSpPr>
        <p:spPr/>
        <p:txBody>
          <a:bodyPr/>
          <a:lstStyle>
            <a:lvl1pPr algn="l">
              <a:defRPr>
                <a:solidFill>
                  <a:schemeClr val="tx1"/>
                </a:solidFill>
              </a:defRPr>
            </a:lvl1pPr>
          </a:lstStyle>
          <a:p>
            <a:fld id="{10A01DC5-1685-4615-8240-15192985C6A2}" type="slidenum">
              <a:rPr lang="en-AU" smtClean="0"/>
              <a:pPr/>
              <a:t>‹#›</a:t>
            </a:fld>
            <a:endParaRPr lang="en-AU"/>
          </a:p>
        </p:txBody>
      </p:sp>
      <p:sp>
        <p:nvSpPr>
          <p:cNvPr id="7" name="Date Placeholder 10">
            <a:extLst>
              <a:ext uri="{FF2B5EF4-FFF2-40B4-BE49-F238E27FC236}">
                <a16:creationId xmlns:a16="http://schemas.microsoft.com/office/drawing/2014/main" id="{72E4F78E-88AE-49DC-94D5-AD2C60619063}"/>
              </a:ext>
            </a:extLst>
          </p:cNvPr>
          <p:cNvSpPr>
            <a:spLocks noGrp="1"/>
          </p:cNvSpPr>
          <p:nvPr>
            <p:ph type="dt" sz="half" idx="2"/>
          </p:nvPr>
        </p:nvSpPr>
        <p:spPr>
          <a:xfrm>
            <a:off x="9840000"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AU"/>
              <a:t>16 / 06 / 2026</a:t>
            </a:r>
          </a:p>
        </p:txBody>
      </p:sp>
      <p:sp>
        <p:nvSpPr>
          <p:cNvPr id="4" name="Text Placeholder 3">
            <a:extLst>
              <a:ext uri="{FF2B5EF4-FFF2-40B4-BE49-F238E27FC236}">
                <a16:creationId xmlns:a16="http://schemas.microsoft.com/office/drawing/2014/main" id="{2718C956-62EE-4375-80BD-F88AA733C3D8}"/>
              </a:ext>
            </a:extLst>
          </p:cNvPr>
          <p:cNvSpPr>
            <a:spLocks noGrp="1"/>
          </p:cNvSpPr>
          <p:nvPr>
            <p:ph type="body" sz="quarter" idx="16"/>
          </p:nvPr>
        </p:nvSpPr>
        <p:spPr>
          <a:xfrm>
            <a:off x="720001" y="4032000"/>
            <a:ext cx="4415367" cy="2014952"/>
          </a:xfrm>
        </p:spPr>
        <p:txBody>
          <a:bodyPr/>
          <a:lstStyle>
            <a:lvl1pPr>
              <a:spcAft>
                <a:spcPts val="0"/>
              </a:spcAft>
              <a:defRPr sz="1200">
                <a:solidFill>
                  <a:schemeClr val="tx1"/>
                </a:solidFill>
              </a:defRPr>
            </a:lvl1pPr>
            <a:lvl2pPr>
              <a:spcAft>
                <a:spcPts val="0"/>
              </a:spcAft>
              <a:defRPr sz="1200">
                <a:solidFill>
                  <a:schemeClr val="tx1"/>
                </a:solidFill>
              </a:defRPr>
            </a:lvl2pPr>
            <a:lvl3pPr>
              <a:defRPr sz="1200"/>
            </a:lvl3pPr>
            <a:lvl4pPr>
              <a:defRPr sz="1200"/>
            </a:lvl4pPr>
            <a:lvl5pPr>
              <a:defRPr sz="1200"/>
            </a:lvl5pPr>
          </a:lstStyle>
          <a:p>
            <a:pPr lvl="0"/>
            <a:r>
              <a:rPr lang="en-GB"/>
              <a:t>Click to edit Master text styles</a:t>
            </a:r>
          </a:p>
          <a:p>
            <a:pPr lvl="1"/>
            <a:r>
              <a:rPr lang="en-GB"/>
              <a:t>Second level</a:t>
            </a:r>
          </a:p>
        </p:txBody>
      </p:sp>
      <p:sp>
        <p:nvSpPr>
          <p:cNvPr id="9" name="Footer Placeholder 4">
            <a:extLst>
              <a:ext uri="{FF2B5EF4-FFF2-40B4-BE49-F238E27FC236}">
                <a16:creationId xmlns:a16="http://schemas.microsoft.com/office/drawing/2014/main" id="{D49A01F5-92DF-1D48-B3C0-D8F1FC50B6AB}"/>
              </a:ext>
            </a:extLst>
          </p:cNvPr>
          <p:cNvSpPr txBox="1">
            <a:spLocks/>
          </p:cNvSpPr>
          <p:nvPr userDrawn="1"/>
        </p:nvSpPr>
        <p:spPr>
          <a:xfrm>
            <a:off x="9840000" y="6739053"/>
            <a:ext cx="1380760" cy="118947"/>
          </a:xfrm>
          <a:prstGeom prst="rect">
            <a:avLst/>
          </a:prstGeom>
        </p:spPr>
        <p:txBody>
          <a:bodyPr vert="horz" lIns="0" tIns="0" rIns="0" bIns="0" rtlCol="0" anchor="t"/>
          <a:lstStyle>
            <a:defPPr>
              <a:defRPr lang="en-US"/>
            </a:defPPr>
            <a:lvl1pPr marL="0" algn="l" defTabSz="457200" rtl="0" eaLnBrk="1" latinLnBrk="0" hangingPunct="1">
              <a:defRPr sz="600" kern="1200" cap="all" baseline="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667">
                <a:solidFill>
                  <a:schemeClr val="tx2">
                    <a:lumMod val="75000"/>
                  </a:schemeClr>
                </a:solidFill>
              </a:rPr>
              <a:t>CRICOS Provider #00120C</a:t>
            </a:r>
            <a:endParaRPr lang="en-AU" sz="667">
              <a:solidFill>
                <a:schemeClr val="tx2">
                  <a:lumMod val="75000"/>
                </a:schemeClr>
              </a:solidFill>
            </a:endParaRPr>
          </a:p>
        </p:txBody>
      </p:sp>
    </p:spTree>
    <p:extLst>
      <p:ext uri="{BB962C8B-B14F-4D97-AF65-F5344CB8AC3E}">
        <p14:creationId xmlns:p14="http://schemas.microsoft.com/office/powerpoint/2010/main" val="611083171"/>
      </p:ext>
    </p:extLst>
  </p:cSld>
  <p:clrMapOvr>
    <a:overrideClrMapping bg1="dk1" tx1="lt1" bg2="dk2" tx2="lt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32000" y="1680000"/>
            <a:ext cx="5280000" cy="432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432000" y="1680000"/>
            <a:ext cx="5280000" cy="432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11"/>
          </p:nvPr>
        </p:nvSpPr>
        <p:spPr/>
        <p:txBody>
          <a:bodyPr/>
          <a:lstStyle>
            <a:lvl1pPr>
              <a:defRPr/>
            </a:lvl1pPr>
          </a:lstStyle>
          <a:p>
            <a:r>
              <a:rPr lang="en-US" dirty="0"/>
              <a:t>S2 2026 Orientation week | </a:t>
            </a:r>
            <a:r>
              <a:rPr lang="en-AU" dirty="0"/>
              <a:t>Enrolment presentation and Q&amp;A</a:t>
            </a:r>
          </a:p>
        </p:txBody>
      </p:sp>
      <p:sp>
        <p:nvSpPr>
          <p:cNvPr id="7" name="Slide Number Placeholder 6"/>
          <p:cNvSpPr>
            <a:spLocks noGrp="1"/>
          </p:cNvSpPr>
          <p:nvPr>
            <p:ph type="sldNum" sz="quarter" idx="12"/>
          </p:nvPr>
        </p:nvSpPr>
        <p:spPr/>
        <p:txBody>
          <a:bodyPr/>
          <a:lstStyle>
            <a:lvl1pPr algn="l">
              <a:defRPr/>
            </a:lvl1pPr>
          </a:lstStyle>
          <a:p>
            <a:fld id="{10A01DC5-1685-4615-8240-15192985C6A2}" type="slidenum">
              <a:rPr lang="en-AU" smtClean="0"/>
              <a:pPr/>
              <a:t>‹#›</a:t>
            </a:fld>
            <a:endParaRPr lang="en-AU"/>
          </a:p>
        </p:txBody>
      </p:sp>
      <p:sp>
        <p:nvSpPr>
          <p:cNvPr id="8" name="Date Placeholder 10">
            <a:extLst>
              <a:ext uri="{FF2B5EF4-FFF2-40B4-BE49-F238E27FC236}">
                <a16:creationId xmlns:a16="http://schemas.microsoft.com/office/drawing/2014/main" id="{CA85DCDF-C5A3-43A1-9E40-308CB7A5F96D}"/>
              </a:ext>
            </a:extLst>
          </p:cNvPr>
          <p:cNvSpPr>
            <a:spLocks noGrp="1"/>
          </p:cNvSpPr>
          <p:nvPr>
            <p:ph type="dt" sz="half" idx="13"/>
          </p:nvPr>
        </p:nvSpPr>
        <p:spPr>
          <a:xfrm>
            <a:off x="9840000"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AU"/>
              <a:t>16 / 06 / 2026</a:t>
            </a:r>
          </a:p>
        </p:txBody>
      </p:sp>
      <p:sp>
        <p:nvSpPr>
          <p:cNvPr id="11" name="Text Placeholder 7">
            <a:extLst>
              <a:ext uri="{FF2B5EF4-FFF2-40B4-BE49-F238E27FC236}">
                <a16:creationId xmlns:a16="http://schemas.microsoft.com/office/drawing/2014/main" id="{0CF810F9-EC51-4622-9468-3349A7AFA499}"/>
              </a:ext>
            </a:extLst>
          </p:cNvPr>
          <p:cNvSpPr>
            <a:spLocks noGrp="1"/>
          </p:cNvSpPr>
          <p:nvPr>
            <p:ph type="body" sz="quarter" idx="14"/>
          </p:nvPr>
        </p:nvSpPr>
        <p:spPr>
          <a:xfrm>
            <a:off x="431800" y="432001"/>
            <a:ext cx="11279717" cy="1248000"/>
          </a:xfrm>
        </p:spPr>
        <p:txBody>
          <a:bodyPr/>
          <a:lstStyle>
            <a:lvl1pPr>
              <a:lnSpc>
                <a:spcPct val="80000"/>
              </a:lnSpc>
              <a:defRPr sz="4800">
                <a:solidFill>
                  <a:schemeClr val="accent1"/>
                </a:solidFill>
              </a:defRPr>
            </a:lvl1pPr>
            <a:lvl2pPr>
              <a:defRPr sz="2400"/>
            </a:lvl2pPr>
            <a:lvl3pPr>
              <a:buNone/>
              <a:defRPr/>
            </a:lvl3pPr>
          </a:lstStyle>
          <a:p>
            <a:pPr lvl="0"/>
            <a:r>
              <a:rPr lang="en-GB"/>
              <a:t>Click to edit Master text styles</a:t>
            </a:r>
          </a:p>
          <a:p>
            <a:pPr lvl="1"/>
            <a:r>
              <a:rPr lang="en-GB"/>
              <a:t>Second level</a:t>
            </a:r>
          </a:p>
        </p:txBody>
      </p:sp>
    </p:spTree>
    <p:extLst>
      <p:ext uri="{BB962C8B-B14F-4D97-AF65-F5344CB8AC3E}">
        <p14:creationId xmlns:p14="http://schemas.microsoft.com/office/powerpoint/2010/main" val="26797744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32000" y="1681163"/>
            <a:ext cx="5280000" cy="720000"/>
          </a:xfrm>
        </p:spPr>
        <p:txBody>
          <a:bodyPr anchor="ctr">
            <a:normAutofit/>
          </a:bodyPr>
          <a:lstStyle>
            <a:lvl1pPr marL="0" indent="0">
              <a:buNone/>
              <a:defRPr sz="1867" b="0"/>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GB"/>
              <a:t>Click to edit Master text styles</a:t>
            </a:r>
          </a:p>
        </p:txBody>
      </p:sp>
      <p:sp>
        <p:nvSpPr>
          <p:cNvPr id="4" name="Content Placeholder 3"/>
          <p:cNvSpPr>
            <a:spLocks noGrp="1"/>
          </p:cNvSpPr>
          <p:nvPr>
            <p:ph sz="half" idx="2"/>
          </p:nvPr>
        </p:nvSpPr>
        <p:spPr>
          <a:xfrm>
            <a:off x="432000" y="2400000"/>
            <a:ext cx="5280000" cy="3600000"/>
          </a:xfrm>
        </p:spPr>
        <p:txBody>
          <a:bodyPr>
            <a:normAutofit/>
          </a:bodyPr>
          <a:lstStyle>
            <a:lvl1pPr>
              <a:defRPr sz="1600"/>
            </a:lvl1pPr>
            <a:lvl2pPr>
              <a:defRPr sz="1467"/>
            </a:lvl2pPr>
            <a:lvl3pPr>
              <a:defRPr sz="1467"/>
            </a:lvl3pPr>
            <a:lvl4pPr>
              <a:defRPr sz="1467"/>
            </a:lvl4pPr>
            <a:lvl5pPr>
              <a:defRPr sz="1467"/>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432000" y="1681163"/>
            <a:ext cx="5280000" cy="720000"/>
          </a:xfrm>
        </p:spPr>
        <p:txBody>
          <a:bodyPr anchor="ctr">
            <a:normAutofit/>
          </a:bodyPr>
          <a:lstStyle>
            <a:lvl1pPr marL="0" indent="0">
              <a:buNone/>
              <a:defRPr sz="1867" b="0"/>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432000" y="2400000"/>
            <a:ext cx="5280000" cy="3600000"/>
          </a:xfrm>
        </p:spPr>
        <p:txBody>
          <a:bodyPr>
            <a:normAutofit/>
          </a:bodyPr>
          <a:lstStyle>
            <a:lvl1pPr>
              <a:defRPr sz="1600"/>
            </a:lvl1pPr>
            <a:lvl2pPr>
              <a:defRPr sz="1467"/>
            </a:lvl2pPr>
            <a:lvl3pPr>
              <a:defRPr sz="1467"/>
            </a:lvl3pPr>
            <a:lvl4pPr>
              <a:defRPr sz="1467"/>
            </a:lvl4pPr>
            <a:lvl5pPr>
              <a:defRPr sz="1467"/>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Footer Placeholder 7"/>
          <p:cNvSpPr>
            <a:spLocks noGrp="1"/>
          </p:cNvSpPr>
          <p:nvPr>
            <p:ph type="ftr" sz="quarter" idx="11"/>
          </p:nvPr>
        </p:nvSpPr>
        <p:spPr/>
        <p:txBody>
          <a:bodyPr/>
          <a:lstStyle>
            <a:lvl1pPr>
              <a:defRPr/>
            </a:lvl1pPr>
          </a:lstStyle>
          <a:p>
            <a:r>
              <a:rPr lang="en-US" dirty="0"/>
              <a:t>S2 2026 Orientation week | </a:t>
            </a:r>
            <a:r>
              <a:rPr lang="en-AU" dirty="0"/>
              <a:t>Enrolment presentation and Q&amp;A</a:t>
            </a:r>
          </a:p>
        </p:txBody>
      </p:sp>
      <p:sp>
        <p:nvSpPr>
          <p:cNvPr id="9" name="Slide Number Placeholder 8"/>
          <p:cNvSpPr>
            <a:spLocks noGrp="1"/>
          </p:cNvSpPr>
          <p:nvPr>
            <p:ph type="sldNum" sz="quarter" idx="12"/>
          </p:nvPr>
        </p:nvSpPr>
        <p:spPr/>
        <p:txBody>
          <a:bodyPr/>
          <a:lstStyle>
            <a:lvl1pPr algn="l">
              <a:defRPr/>
            </a:lvl1pPr>
          </a:lstStyle>
          <a:p>
            <a:fld id="{10A01DC5-1685-4615-8240-15192985C6A2}" type="slidenum">
              <a:rPr lang="en-AU" smtClean="0"/>
              <a:pPr/>
              <a:t>‹#›</a:t>
            </a:fld>
            <a:endParaRPr lang="en-AU"/>
          </a:p>
        </p:txBody>
      </p:sp>
      <p:sp>
        <p:nvSpPr>
          <p:cNvPr id="11" name="Date Placeholder 10">
            <a:extLst>
              <a:ext uri="{FF2B5EF4-FFF2-40B4-BE49-F238E27FC236}">
                <a16:creationId xmlns:a16="http://schemas.microsoft.com/office/drawing/2014/main" id="{314F034C-2451-4BE6-BB2F-13B71E82B300}"/>
              </a:ext>
            </a:extLst>
          </p:cNvPr>
          <p:cNvSpPr>
            <a:spLocks noGrp="1"/>
          </p:cNvSpPr>
          <p:nvPr>
            <p:ph type="dt" sz="half" idx="13"/>
          </p:nvPr>
        </p:nvSpPr>
        <p:spPr>
          <a:xfrm>
            <a:off x="9840000"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AU"/>
              <a:t>16 / 06 / 2026</a:t>
            </a:r>
          </a:p>
        </p:txBody>
      </p:sp>
      <p:sp>
        <p:nvSpPr>
          <p:cNvPr id="14" name="Text Placeholder 7">
            <a:extLst>
              <a:ext uri="{FF2B5EF4-FFF2-40B4-BE49-F238E27FC236}">
                <a16:creationId xmlns:a16="http://schemas.microsoft.com/office/drawing/2014/main" id="{8FFA563F-7AE3-402E-9587-9C3CED7B3A93}"/>
              </a:ext>
            </a:extLst>
          </p:cNvPr>
          <p:cNvSpPr>
            <a:spLocks noGrp="1"/>
          </p:cNvSpPr>
          <p:nvPr>
            <p:ph type="body" sz="quarter" idx="14"/>
          </p:nvPr>
        </p:nvSpPr>
        <p:spPr>
          <a:xfrm>
            <a:off x="431800" y="432001"/>
            <a:ext cx="11279717" cy="1249163"/>
          </a:xfrm>
        </p:spPr>
        <p:txBody>
          <a:bodyPr/>
          <a:lstStyle>
            <a:lvl1pPr>
              <a:lnSpc>
                <a:spcPct val="80000"/>
              </a:lnSpc>
              <a:defRPr sz="4800">
                <a:solidFill>
                  <a:schemeClr val="accent1"/>
                </a:solidFill>
              </a:defRPr>
            </a:lvl1pPr>
            <a:lvl2pPr>
              <a:defRPr sz="2400"/>
            </a:lvl2pPr>
            <a:lvl3pPr>
              <a:buNone/>
              <a:defRPr/>
            </a:lvl3pPr>
          </a:lstStyle>
          <a:p>
            <a:pPr lvl="0"/>
            <a:r>
              <a:rPr lang="en-GB"/>
              <a:t>Click to edit Master text styles</a:t>
            </a:r>
          </a:p>
          <a:p>
            <a:pPr lvl="1"/>
            <a:r>
              <a:rPr lang="en-GB"/>
              <a:t>Second level</a:t>
            </a:r>
          </a:p>
        </p:txBody>
      </p:sp>
    </p:spTree>
    <p:extLst>
      <p:ext uri="{BB962C8B-B14F-4D97-AF65-F5344CB8AC3E}">
        <p14:creationId xmlns:p14="http://schemas.microsoft.com/office/powerpoint/2010/main" val="190180643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lvl1pPr>
              <a:defRPr/>
            </a:lvl1pPr>
          </a:lstStyle>
          <a:p>
            <a:r>
              <a:rPr lang="en-US" dirty="0"/>
              <a:t>S2 2026 Orientation week | </a:t>
            </a:r>
            <a:r>
              <a:rPr lang="en-AU" dirty="0"/>
              <a:t>Enrolment presentation and Q&amp;A</a:t>
            </a:r>
          </a:p>
        </p:txBody>
      </p:sp>
      <p:sp>
        <p:nvSpPr>
          <p:cNvPr id="5" name="Slide Number Placeholder 4"/>
          <p:cNvSpPr>
            <a:spLocks noGrp="1"/>
          </p:cNvSpPr>
          <p:nvPr>
            <p:ph type="sldNum" sz="quarter" idx="12"/>
          </p:nvPr>
        </p:nvSpPr>
        <p:spPr/>
        <p:txBody>
          <a:bodyPr/>
          <a:lstStyle>
            <a:lvl1pPr algn="l">
              <a:defRPr/>
            </a:lvl1pPr>
          </a:lstStyle>
          <a:p>
            <a:fld id="{10A01DC5-1685-4615-8240-15192985C6A2}" type="slidenum">
              <a:rPr lang="en-AU" smtClean="0"/>
              <a:pPr/>
              <a:t>‹#›</a:t>
            </a:fld>
            <a:endParaRPr lang="en-AU"/>
          </a:p>
        </p:txBody>
      </p:sp>
      <p:sp>
        <p:nvSpPr>
          <p:cNvPr id="6" name="Date Placeholder 10">
            <a:extLst>
              <a:ext uri="{FF2B5EF4-FFF2-40B4-BE49-F238E27FC236}">
                <a16:creationId xmlns:a16="http://schemas.microsoft.com/office/drawing/2014/main" id="{8CE9A8DC-B386-48E5-A2B7-FF03052B9392}"/>
              </a:ext>
            </a:extLst>
          </p:cNvPr>
          <p:cNvSpPr>
            <a:spLocks noGrp="1"/>
          </p:cNvSpPr>
          <p:nvPr>
            <p:ph type="dt" sz="half" idx="2"/>
          </p:nvPr>
        </p:nvSpPr>
        <p:spPr>
          <a:xfrm>
            <a:off x="9840000"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AU"/>
              <a:t>16 / 06 / 2026</a:t>
            </a:r>
          </a:p>
        </p:txBody>
      </p:sp>
      <p:sp>
        <p:nvSpPr>
          <p:cNvPr id="9" name="Text Placeholder 7">
            <a:extLst>
              <a:ext uri="{FF2B5EF4-FFF2-40B4-BE49-F238E27FC236}">
                <a16:creationId xmlns:a16="http://schemas.microsoft.com/office/drawing/2014/main" id="{F515565A-8448-45B8-888E-3D8DE57354CA}"/>
              </a:ext>
            </a:extLst>
          </p:cNvPr>
          <p:cNvSpPr>
            <a:spLocks noGrp="1"/>
          </p:cNvSpPr>
          <p:nvPr>
            <p:ph type="body" sz="quarter" idx="13"/>
          </p:nvPr>
        </p:nvSpPr>
        <p:spPr>
          <a:xfrm>
            <a:off x="431800" y="432001"/>
            <a:ext cx="11279717" cy="2017183"/>
          </a:xfrm>
        </p:spPr>
        <p:txBody>
          <a:bodyPr/>
          <a:lstStyle>
            <a:lvl1pPr>
              <a:lnSpc>
                <a:spcPct val="80000"/>
              </a:lnSpc>
              <a:defRPr sz="4800">
                <a:solidFill>
                  <a:schemeClr val="accent1"/>
                </a:solidFill>
              </a:defRPr>
            </a:lvl1pPr>
            <a:lvl2pPr>
              <a:defRPr sz="2400"/>
            </a:lvl2pPr>
            <a:lvl3pPr>
              <a:buNone/>
              <a:defRPr/>
            </a:lvl3pPr>
          </a:lstStyle>
          <a:p>
            <a:pPr lvl="0"/>
            <a:r>
              <a:rPr lang="en-GB"/>
              <a:t>Click to edit Master text styles</a:t>
            </a:r>
          </a:p>
          <a:p>
            <a:pPr lvl="1"/>
            <a:r>
              <a:rPr lang="en-GB"/>
              <a:t>Second level</a:t>
            </a:r>
          </a:p>
        </p:txBody>
      </p:sp>
    </p:spTree>
    <p:extLst>
      <p:ext uri="{BB962C8B-B14F-4D97-AF65-F5344CB8AC3E}">
        <p14:creationId xmlns:p14="http://schemas.microsoft.com/office/powerpoint/2010/main" val="18627185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tx1"/>
                </a:solidFill>
              </a:defRPr>
            </a:lvl1pPr>
          </a:lstStyle>
          <a:p>
            <a:r>
              <a:rPr lang="en-US" dirty="0"/>
              <a:t>S2 2026 Orientation week | </a:t>
            </a:r>
            <a:r>
              <a:rPr lang="en-AU" dirty="0"/>
              <a:t>Enrolment presentation and Q&amp;A</a:t>
            </a:r>
          </a:p>
        </p:txBody>
      </p:sp>
      <p:sp>
        <p:nvSpPr>
          <p:cNvPr id="4" name="Slide Number Placeholder 3"/>
          <p:cNvSpPr>
            <a:spLocks noGrp="1"/>
          </p:cNvSpPr>
          <p:nvPr>
            <p:ph type="sldNum" sz="quarter" idx="12"/>
          </p:nvPr>
        </p:nvSpPr>
        <p:spPr/>
        <p:txBody>
          <a:bodyPr/>
          <a:lstStyle>
            <a:lvl1pPr algn="l">
              <a:defRPr>
                <a:solidFill>
                  <a:schemeClr val="tx1"/>
                </a:solidFill>
              </a:defRPr>
            </a:lvl1pPr>
          </a:lstStyle>
          <a:p>
            <a:fld id="{10A01DC5-1685-4615-8240-15192985C6A2}" type="slidenum">
              <a:rPr lang="en-AU" smtClean="0"/>
              <a:pPr/>
              <a:t>‹#›</a:t>
            </a:fld>
            <a:endParaRPr lang="en-AU"/>
          </a:p>
        </p:txBody>
      </p:sp>
      <p:sp>
        <p:nvSpPr>
          <p:cNvPr id="5" name="Date Placeholder 10">
            <a:extLst>
              <a:ext uri="{FF2B5EF4-FFF2-40B4-BE49-F238E27FC236}">
                <a16:creationId xmlns:a16="http://schemas.microsoft.com/office/drawing/2014/main" id="{17E45197-8F27-48C7-B54F-6D8F7E295482}"/>
              </a:ext>
            </a:extLst>
          </p:cNvPr>
          <p:cNvSpPr>
            <a:spLocks noGrp="1"/>
          </p:cNvSpPr>
          <p:nvPr>
            <p:ph type="dt" sz="half" idx="2"/>
          </p:nvPr>
        </p:nvSpPr>
        <p:spPr>
          <a:xfrm>
            <a:off x="9840000"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AU"/>
              <a:t>16 / 06 / 2026</a:t>
            </a:r>
          </a:p>
        </p:txBody>
      </p:sp>
    </p:spTree>
    <p:extLst>
      <p:ext uri="{BB962C8B-B14F-4D97-AF65-F5344CB8AC3E}">
        <p14:creationId xmlns:p14="http://schemas.microsoft.com/office/powerpoint/2010/main" val="21930023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hank you">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3A6D05FB-9E00-4E05-8A11-8AC6AA5F17EF}"/>
              </a:ext>
            </a:extLst>
          </p:cNvPr>
          <p:cNvSpPr>
            <a:spLocks noGrp="1"/>
          </p:cNvSpPr>
          <p:nvPr>
            <p:ph type="body" sz="quarter" idx="13"/>
          </p:nvPr>
        </p:nvSpPr>
        <p:spPr>
          <a:xfrm>
            <a:off x="4175999" y="497417"/>
            <a:ext cx="7483476" cy="2270307"/>
          </a:xfrm>
        </p:spPr>
        <p:txBody>
          <a:bodyPr/>
          <a:lstStyle>
            <a:lvl1pPr>
              <a:lnSpc>
                <a:spcPct val="80000"/>
              </a:lnSpc>
              <a:spcBef>
                <a:spcPts val="0"/>
              </a:spcBef>
              <a:spcAft>
                <a:spcPts val="3780"/>
              </a:spcAft>
              <a:defRPr sz="8533" cap="all" baseline="0">
                <a:solidFill>
                  <a:schemeClr val="tx1"/>
                </a:solidFill>
              </a:defRPr>
            </a:lvl1pPr>
            <a:lvl2pPr>
              <a:lnSpc>
                <a:spcPct val="80000"/>
              </a:lnSpc>
              <a:defRPr sz="2400">
                <a:solidFill>
                  <a:schemeClr val="tx1"/>
                </a:solidFill>
              </a:defRPr>
            </a:lvl2pPr>
          </a:lstStyle>
          <a:p>
            <a:pPr lvl="0"/>
            <a:r>
              <a:rPr lang="en-GB"/>
              <a:t>Click to edit Master text styles</a:t>
            </a:r>
          </a:p>
        </p:txBody>
      </p:sp>
      <p:sp>
        <p:nvSpPr>
          <p:cNvPr id="5" name="Text Placeholder 4">
            <a:extLst>
              <a:ext uri="{FF2B5EF4-FFF2-40B4-BE49-F238E27FC236}">
                <a16:creationId xmlns:a16="http://schemas.microsoft.com/office/drawing/2014/main" id="{B57B2C6D-31F3-4B5D-8AEA-D378B3F6B193}"/>
              </a:ext>
            </a:extLst>
          </p:cNvPr>
          <p:cNvSpPr>
            <a:spLocks noGrp="1"/>
          </p:cNvSpPr>
          <p:nvPr>
            <p:ph type="body" sz="quarter" idx="14"/>
          </p:nvPr>
        </p:nvSpPr>
        <p:spPr>
          <a:xfrm>
            <a:off x="4176184" y="1680000"/>
            <a:ext cx="7482416" cy="3894667"/>
          </a:xfrm>
        </p:spPr>
        <p:txBody>
          <a:bodyPr/>
          <a:lstStyle>
            <a:lvl1pPr>
              <a:spcAft>
                <a:spcPts val="3780"/>
              </a:spcAft>
              <a:defRPr sz="2400"/>
            </a:lvl1pPr>
            <a:lvl2pPr>
              <a:spcAft>
                <a:spcPts val="0"/>
              </a:spcAft>
              <a:defRPr sz="1600">
                <a:latin typeface="+mj-lt"/>
              </a:defRPr>
            </a:lvl2pPr>
            <a:lvl3pPr>
              <a:defRPr sz="1600"/>
            </a:lvl3pPr>
            <a:lvl4pPr>
              <a:defRPr sz="1600"/>
            </a:lvl4pPr>
            <a:lvl5pPr>
              <a:defRPr sz="1600"/>
            </a:lvl5pPr>
          </a:lstStyle>
          <a:p>
            <a:pPr lvl="0"/>
            <a:r>
              <a:rPr lang="en-GB"/>
              <a:t>Click to edit Master text styles</a:t>
            </a:r>
          </a:p>
          <a:p>
            <a:pPr lvl="1"/>
            <a:r>
              <a:rPr lang="en-GB"/>
              <a:t>Second level</a:t>
            </a:r>
          </a:p>
        </p:txBody>
      </p:sp>
      <p:pic>
        <p:nvPicPr>
          <p:cNvPr id="6" name="Picture 5">
            <a:extLst>
              <a:ext uri="{FF2B5EF4-FFF2-40B4-BE49-F238E27FC236}">
                <a16:creationId xmlns:a16="http://schemas.microsoft.com/office/drawing/2014/main" id="{CAEE533D-B90B-4984-80AF-6A213C6C340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18048" y="0"/>
            <a:ext cx="2315795" cy="6858000"/>
          </a:xfrm>
          <a:prstGeom prst="rect">
            <a:avLst/>
          </a:prstGeom>
        </p:spPr>
      </p:pic>
      <p:sp>
        <p:nvSpPr>
          <p:cNvPr id="7" name="Footer Placeholder 4">
            <a:extLst>
              <a:ext uri="{FF2B5EF4-FFF2-40B4-BE49-F238E27FC236}">
                <a16:creationId xmlns:a16="http://schemas.microsoft.com/office/drawing/2014/main" id="{BC1CA678-19D7-8442-96F0-22E27EFC3DED}"/>
              </a:ext>
            </a:extLst>
          </p:cNvPr>
          <p:cNvSpPr txBox="1">
            <a:spLocks/>
          </p:cNvSpPr>
          <p:nvPr userDrawn="1"/>
        </p:nvSpPr>
        <p:spPr>
          <a:xfrm>
            <a:off x="1862949" y="6739053"/>
            <a:ext cx="1380760" cy="118947"/>
          </a:xfrm>
          <a:prstGeom prst="rect">
            <a:avLst/>
          </a:prstGeom>
        </p:spPr>
        <p:txBody>
          <a:bodyPr vert="horz" lIns="0" tIns="0" rIns="0" bIns="0" rtlCol="0" anchor="t"/>
          <a:lstStyle>
            <a:defPPr>
              <a:defRPr lang="en-US"/>
            </a:defPPr>
            <a:lvl1pPr marL="0" algn="l" defTabSz="457200" rtl="0" eaLnBrk="1" latinLnBrk="0" hangingPunct="1">
              <a:defRPr sz="600" kern="1200" cap="all" baseline="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667">
                <a:solidFill>
                  <a:schemeClr val="bg2">
                    <a:lumMod val="75000"/>
                  </a:schemeClr>
                </a:solidFill>
              </a:rPr>
              <a:t>CRICOS Provider #00120C</a:t>
            </a:r>
            <a:endParaRPr lang="en-AU" sz="667">
              <a:solidFill>
                <a:schemeClr val="bg2">
                  <a:lumMod val="75000"/>
                </a:schemeClr>
              </a:solidFill>
            </a:endParaRPr>
          </a:p>
        </p:txBody>
      </p:sp>
    </p:spTree>
    <p:extLst>
      <p:ext uri="{BB962C8B-B14F-4D97-AF65-F5344CB8AC3E}">
        <p14:creationId xmlns:p14="http://schemas.microsoft.com/office/powerpoint/2010/main" val="45010283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itle Slide_1">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3A6D05FB-9E00-4E05-8A11-8AC6AA5F17EF}"/>
              </a:ext>
            </a:extLst>
          </p:cNvPr>
          <p:cNvSpPr>
            <a:spLocks noGrp="1"/>
          </p:cNvSpPr>
          <p:nvPr>
            <p:ph type="body" sz="quarter" idx="13"/>
          </p:nvPr>
        </p:nvSpPr>
        <p:spPr>
          <a:xfrm>
            <a:off x="567267" y="497417"/>
            <a:ext cx="8160000" cy="5280000"/>
          </a:xfrm>
        </p:spPr>
        <p:txBody>
          <a:bodyPr/>
          <a:lstStyle>
            <a:lvl1pPr>
              <a:lnSpc>
                <a:spcPct val="80000"/>
              </a:lnSpc>
              <a:spcBef>
                <a:spcPts val="0"/>
              </a:spcBef>
              <a:spcAft>
                <a:spcPts val="3780"/>
              </a:spcAft>
              <a:defRPr sz="8533" cap="all" baseline="0"/>
            </a:lvl1pPr>
            <a:lvl2pPr>
              <a:defRPr sz="2400">
                <a:solidFill>
                  <a:schemeClr val="accent1"/>
                </a:solidFill>
              </a:defRPr>
            </a:lvl2pPr>
          </a:lstStyle>
          <a:p>
            <a:pPr lvl="0"/>
            <a:r>
              <a:rPr lang="en-US"/>
              <a:t>Click to edit Master text styles</a:t>
            </a:r>
          </a:p>
          <a:p>
            <a:pPr lvl="1"/>
            <a:r>
              <a:rPr lang="en-US"/>
              <a:t>Second level</a:t>
            </a:r>
          </a:p>
        </p:txBody>
      </p:sp>
      <p:pic>
        <p:nvPicPr>
          <p:cNvPr id="11" name="Picture 10">
            <a:extLst>
              <a:ext uri="{FF2B5EF4-FFF2-40B4-BE49-F238E27FC236}">
                <a16:creationId xmlns:a16="http://schemas.microsoft.com/office/drawing/2014/main" id="{2ED46DD6-3FEF-4E8E-852D-6AB87C9AEE6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07200" y="0"/>
            <a:ext cx="2315795" cy="6858000"/>
          </a:xfrm>
          <a:prstGeom prst="rect">
            <a:avLst/>
          </a:prstGeom>
        </p:spPr>
      </p:pic>
      <p:sp>
        <p:nvSpPr>
          <p:cNvPr id="4" name="Footer Placeholder 4">
            <a:extLst>
              <a:ext uri="{FF2B5EF4-FFF2-40B4-BE49-F238E27FC236}">
                <a16:creationId xmlns:a16="http://schemas.microsoft.com/office/drawing/2014/main" id="{F21003A7-996F-2041-9CFA-9950B9616914}"/>
              </a:ext>
            </a:extLst>
          </p:cNvPr>
          <p:cNvSpPr txBox="1">
            <a:spLocks/>
          </p:cNvSpPr>
          <p:nvPr userDrawn="1"/>
        </p:nvSpPr>
        <p:spPr>
          <a:xfrm rot="16200000">
            <a:off x="11065849" y="985016"/>
            <a:ext cx="1962639" cy="289667"/>
          </a:xfrm>
          <a:prstGeom prst="rect">
            <a:avLst/>
          </a:prstGeom>
        </p:spPr>
        <p:txBody>
          <a:bodyPr vert="horz" lIns="0" tIns="0" rIns="0" bIns="0" rtlCol="0" anchor="t"/>
          <a:lstStyle>
            <a:defPPr>
              <a:defRPr lang="en-US"/>
            </a:defPPr>
            <a:lvl1pPr marL="0" algn="l" defTabSz="457200" rtl="0" eaLnBrk="1" latinLnBrk="0" hangingPunct="1">
              <a:defRPr sz="600" kern="1200" cap="all" baseline="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Bef>
                <a:spcPts val="267"/>
              </a:spcBef>
            </a:pPr>
            <a:r>
              <a:rPr lang="en-US" sz="533">
                <a:solidFill>
                  <a:schemeClr val="tx1">
                    <a:lumMod val="75000"/>
                  </a:schemeClr>
                </a:solidFill>
                <a:effectLst/>
                <a:latin typeface="Public Sans Light" pitchFamily="2" charset="77"/>
                <a:ea typeface="Times New Roman" panose="02020603050405020304" pitchFamily="18" charset="0"/>
                <a:cs typeface="Times New Roman" panose="02020603050405020304" pitchFamily="18" charset="0"/>
              </a:rPr>
              <a:t>TEQSA Provider ID: PRV12002 (Australian University)</a:t>
            </a:r>
            <a:r>
              <a:rPr lang="en-AU" sz="533">
                <a:solidFill>
                  <a:schemeClr val="tx1">
                    <a:lumMod val="75000"/>
                  </a:schemeClr>
                </a:solidFill>
                <a:effectLst/>
                <a:latin typeface="Public Sans Light" pitchFamily="2" charset="77"/>
                <a:ea typeface="Times New Roman" panose="02020603050405020304" pitchFamily="18" charset="0"/>
                <a:cs typeface="Times New Roman" panose="02020603050405020304" pitchFamily="18" charset="0"/>
              </a:rPr>
              <a:t>  </a:t>
            </a:r>
            <a:r>
              <a:rPr lang="en-US" sz="533">
                <a:solidFill>
                  <a:schemeClr val="tx1">
                    <a:lumMod val="75000"/>
                  </a:schemeClr>
                </a:solidFill>
                <a:effectLst/>
                <a:latin typeface="Public Sans Light" pitchFamily="2" charset="77"/>
                <a:ea typeface="Times New Roman" panose="02020603050405020304" pitchFamily="18" charset="0"/>
                <a:cs typeface="Times New Roman" panose="02020603050405020304" pitchFamily="18" charset="0"/>
              </a:rPr>
              <a:t>CRICOS Provider Code: 00120C</a:t>
            </a:r>
            <a:endParaRPr lang="en-AU" sz="533">
              <a:solidFill>
                <a:schemeClr val="tx1">
                  <a:lumMod val="75000"/>
                </a:schemeClr>
              </a:solidFill>
              <a:effectLst/>
              <a:latin typeface="Public Sans Light" pitchFamily="2" charset="77"/>
              <a:ea typeface="Public Sans Light" pitchFamily="2" charset="77"/>
              <a:cs typeface="Times New Roman" panose="02020603050405020304" pitchFamily="18" charset="0"/>
            </a:endParaRPr>
          </a:p>
        </p:txBody>
      </p:sp>
    </p:spTree>
    <p:extLst>
      <p:ext uri="{BB962C8B-B14F-4D97-AF65-F5344CB8AC3E}">
        <p14:creationId xmlns:p14="http://schemas.microsoft.com/office/powerpoint/2010/main" val="270991644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Title Slide_2">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3A6D05FB-9E00-4E05-8A11-8AC6AA5F17EF}"/>
              </a:ext>
            </a:extLst>
          </p:cNvPr>
          <p:cNvSpPr>
            <a:spLocks noGrp="1"/>
          </p:cNvSpPr>
          <p:nvPr>
            <p:ph type="body" sz="quarter" idx="13"/>
          </p:nvPr>
        </p:nvSpPr>
        <p:spPr>
          <a:xfrm>
            <a:off x="1727999" y="497418"/>
            <a:ext cx="10031999" cy="4365369"/>
          </a:xfrm>
        </p:spPr>
        <p:txBody>
          <a:bodyPr/>
          <a:lstStyle>
            <a:lvl1pPr>
              <a:lnSpc>
                <a:spcPct val="80000"/>
              </a:lnSpc>
              <a:spcBef>
                <a:spcPts val="0"/>
              </a:spcBef>
              <a:spcAft>
                <a:spcPts val="3780"/>
              </a:spcAft>
              <a:defRPr sz="8533" cap="all" baseline="0">
                <a:solidFill>
                  <a:schemeClr val="tx1"/>
                </a:solidFill>
              </a:defRPr>
            </a:lvl1pPr>
            <a:lvl2pPr>
              <a:defRPr sz="2400">
                <a:solidFill>
                  <a:schemeClr val="accent1"/>
                </a:solidFill>
              </a:defRPr>
            </a:lvl2pPr>
          </a:lstStyle>
          <a:p>
            <a:pPr lvl="0"/>
            <a:r>
              <a:rPr lang="en-US"/>
              <a:t>Click to edit Master text styles</a:t>
            </a:r>
          </a:p>
          <a:p>
            <a:pPr lvl="1"/>
            <a:r>
              <a:rPr lang="en-US"/>
              <a:t>Second level</a:t>
            </a:r>
          </a:p>
        </p:txBody>
      </p:sp>
      <p:sp>
        <p:nvSpPr>
          <p:cNvPr id="3" name="Picture Placeholder 2">
            <a:extLst>
              <a:ext uri="{FF2B5EF4-FFF2-40B4-BE49-F238E27FC236}">
                <a16:creationId xmlns:a16="http://schemas.microsoft.com/office/drawing/2014/main" id="{B46A049C-4F69-43AF-8C8B-0B56DA46CD4A}"/>
              </a:ext>
            </a:extLst>
          </p:cNvPr>
          <p:cNvSpPr>
            <a:spLocks noGrp="1"/>
          </p:cNvSpPr>
          <p:nvPr>
            <p:ph type="pic" sz="quarter" idx="14"/>
          </p:nvPr>
        </p:nvSpPr>
        <p:spPr>
          <a:xfrm>
            <a:off x="6095999" y="2928000"/>
            <a:ext cx="5664000" cy="3456000"/>
          </a:xfrm>
        </p:spPr>
        <p:txBody>
          <a:bodyPr/>
          <a:lstStyle/>
          <a:p>
            <a:r>
              <a:rPr lang="en-US"/>
              <a:t>Click icon to add picture</a:t>
            </a:r>
            <a:endParaRPr lang="en-AU"/>
          </a:p>
        </p:txBody>
      </p:sp>
      <p:pic>
        <p:nvPicPr>
          <p:cNvPr id="4" name="Picture 3">
            <a:extLst>
              <a:ext uri="{FF2B5EF4-FFF2-40B4-BE49-F238E27FC236}">
                <a16:creationId xmlns:a16="http://schemas.microsoft.com/office/drawing/2014/main" id="{6BC2CD92-94A0-4183-91AF-1A31B8F1625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18048" y="0"/>
            <a:ext cx="2315795" cy="6858000"/>
          </a:xfrm>
          <a:prstGeom prst="rect">
            <a:avLst/>
          </a:prstGeom>
        </p:spPr>
      </p:pic>
      <p:sp>
        <p:nvSpPr>
          <p:cNvPr id="5" name="Footer Placeholder 4">
            <a:extLst>
              <a:ext uri="{FF2B5EF4-FFF2-40B4-BE49-F238E27FC236}">
                <a16:creationId xmlns:a16="http://schemas.microsoft.com/office/drawing/2014/main" id="{33E5C636-BAFD-854B-9B7F-A267A335B9F2}"/>
              </a:ext>
            </a:extLst>
          </p:cNvPr>
          <p:cNvSpPr txBox="1">
            <a:spLocks/>
          </p:cNvSpPr>
          <p:nvPr userDrawn="1"/>
        </p:nvSpPr>
        <p:spPr>
          <a:xfrm>
            <a:off x="9863905" y="6651399"/>
            <a:ext cx="2431687" cy="118947"/>
          </a:xfrm>
          <a:prstGeom prst="rect">
            <a:avLst/>
          </a:prstGeom>
        </p:spPr>
        <p:txBody>
          <a:bodyPr vert="horz" lIns="0" tIns="0" rIns="0" bIns="0" rtlCol="0" anchor="t"/>
          <a:lstStyle>
            <a:defPPr>
              <a:defRPr lang="en-US"/>
            </a:defPPr>
            <a:lvl1pPr marL="0" algn="l" defTabSz="457200" rtl="0" eaLnBrk="1" latinLnBrk="0" hangingPunct="1">
              <a:defRPr sz="600" kern="1200" cap="all" baseline="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Bef>
                <a:spcPts val="267"/>
              </a:spcBef>
            </a:pPr>
            <a:r>
              <a:rPr lang="en-US" sz="533">
                <a:solidFill>
                  <a:schemeClr val="tx1">
                    <a:lumMod val="75000"/>
                  </a:schemeClr>
                </a:solidFill>
                <a:effectLst/>
                <a:latin typeface="Public Sans Light" pitchFamily="2" charset="77"/>
                <a:ea typeface="Times New Roman" panose="02020603050405020304" pitchFamily="18" charset="0"/>
                <a:cs typeface="Times New Roman" panose="02020603050405020304" pitchFamily="18" charset="0"/>
              </a:rPr>
              <a:t>TEQSA Provider ID: PRV12002 (Australian University)</a:t>
            </a:r>
            <a:br>
              <a:rPr lang="en-US" sz="533">
                <a:solidFill>
                  <a:schemeClr val="tx1">
                    <a:lumMod val="75000"/>
                  </a:schemeClr>
                </a:solidFill>
                <a:effectLst/>
                <a:latin typeface="Public Sans Light" pitchFamily="2" charset="77"/>
                <a:ea typeface="Times New Roman" panose="02020603050405020304" pitchFamily="18" charset="0"/>
                <a:cs typeface="Times New Roman" panose="02020603050405020304" pitchFamily="18" charset="0"/>
              </a:rPr>
            </a:br>
            <a:r>
              <a:rPr lang="en-US" sz="533">
                <a:solidFill>
                  <a:schemeClr val="tx1">
                    <a:lumMod val="75000"/>
                  </a:schemeClr>
                </a:solidFill>
                <a:effectLst/>
                <a:latin typeface="Public Sans Light" pitchFamily="2" charset="77"/>
                <a:ea typeface="Times New Roman" panose="02020603050405020304" pitchFamily="18" charset="0"/>
                <a:cs typeface="Times New Roman" panose="02020603050405020304" pitchFamily="18" charset="0"/>
              </a:rPr>
              <a:t>CRICOS Provider Code: 00120C</a:t>
            </a:r>
            <a:endParaRPr lang="en-AU" sz="533">
              <a:solidFill>
                <a:schemeClr val="tx1">
                  <a:lumMod val="75000"/>
                </a:schemeClr>
              </a:solidFill>
              <a:effectLst/>
              <a:latin typeface="Public Sans Light" pitchFamily="2" charset="77"/>
              <a:ea typeface="Public Sans Light" pitchFamily="2" charset="77"/>
              <a:cs typeface="Times New Roman" panose="02020603050405020304" pitchFamily="18" charset="0"/>
            </a:endParaRPr>
          </a:p>
        </p:txBody>
      </p:sp>
    </p:spTree>
    <p:extLst>
      <p:ext uri="{BB962C8B-B14F-4D97-AF65-F5344CB8AC3E}">
        <p14:creationId xmlns:p14="http://schemas.microsoft.com/office/powerpoint/2010/main" val="3797167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_Black">
    <p:spTree>
      <p:nvGrpSpPr>
        <p:cNvPr id="1" name=""/>
        <p:cNvGrpSpPr/>
        <p:nvPr/>
      </p:nvGrpSpPr>
      <p:grpSpPr>
        <a:xfrm>
          <a:off x="0" y="0"/>
          <a:ext cx="0" cy="0"/>
          <a:chOff x="0" y="0"/>
          <a:chExt cx="0" cy="0"/>
        </a:xfrm>
      </p:grpSpPr>
      <p:sp>
        <p:nvSpPr>
          <p:cNvPr id="2" name="Title 1"/>
          <p:cNvSpPr>
            <a:spLocks noGrp="1"/>
          </p:cNvSpPr>
          <p:nvPr>
            <p:ph type="title"/>
          </p:nvPr>
        </p:nvSpPr>
        <p:spPr>
          <a:xfrm>
            <a:off x="3264000" y="432001"/>
            <a:ext cx="8400000" cy="2852737"/>
          </a:xfrm>
        </p:spPr>
        <p:txBody>
          <a:bodyPr anchor="t">
            <a:normAutofit/>
          </a:bodyPr>
          <a:lstStyle>
            <a:lvl1pPr>
              <a:lnSpc>
                <a:spcPct val="80000"/>
              </a:lnSpc>
              <a:defRPr sz="8533" cap="all" baseline="0"/>
            </a:lvl1pPr>
          </a:lstStyle>
          <a:p>
            <a:r>
              <a:rPr lang="en-GB"/>
              <a:t>Click to edit Master title style</a:t>
            </a:r>
            <a:endParaRPr lang="en-US"/>
          </a:p>
        </p:txBody>
      </p:sp>
      <p:sp>
        <p:nvSpPr>
          <p:cNvPr id="5" name="Footer Placeholder 4"/>
          <p:cNvSpPr>
            <a:spLocks noGrp="1"/>
          </p:cNvSpPr>
          <p:nvPr>
            <p:ph type="ftr" sz="quarter" idx="11"/>
          </p:nvPr>
        </p:nvSpPr>
        <p:spPr/>
        <p:txBody>
          <a:bodyPr/>
          <a:lstStyle>
            <a:lvl1pPr>
              <a:defRPr/>
            </a:lvl1pPr>
          </a:lstStyle>
          <a:p>
            <a:r>
              <a:rPr lang="en-US" dirty="0"/>
              <a:t>S2 2026 Orientation week | </a:t>
            </a:r>
            <a:r>
              <a:rPr lang="en-AU" dirty="0"/>
              <a:t>Enrolment presentation and Q&amp;A</a:t>
            </a:r>
          </a:p>
        </p:txBody>
      </p:sp>
      <p:sp>
        <p:nvSpPr>
          <p:cNvPr id="6" name="Slide Number Placeholder 5"/>
          <p:cNvSpPr>
            <a:spLocks noGrp="1"/>
          </p:cNvSpPr>
          <p:nvPr>
            <p:ph type="sldNum" sz="quarter" idx="12"/>
          </p:nvPr>
        </p:nvSpPr>
        <p:spPr/>
        <p:txBody>
          <a:bodyPr/>
          <a:lstStyle>
            <a:lvl1pPr algn="l">
              <a:defRPr/>
            </a:lvl1pPr>
          </a:lstStyle>
          <a:p>
            <a:fld id="{10A01DC5-1685-4615-8240-15192985C6A2}" type="slidenum">
              <a:rPr lang="en-AU" smtClean="0"/>
              <a:pPr/>
              <a:t>‹#›</a:t>
            </a:fld>
            <a:endParaRPr lang="en-AU"/>
          </a:p>
        </p:txBody>
      </p:sp>
      <p:sp>
        <p:nvSpPr>
          <p:cNvPr id="7" name="Date Placeholder 10">
            <a:extLst>
              <a:ext uri="{FF2B5EF4-FFF2-40B4-BE49-F238E27FC236}">
                <a16:creationId xmlns:a16="http://schemas.microsoft.com/office/drawing/2014/main" id="{5014A4F5-33BC-4C41-B1AC-8B957B76357F}"/>
              </a:ext>
            </a:extLst>
          </p:cNvPr>
          <p:cNvSpPr>
            <a:spLocks noGrp="1"/>
          </p:cNvSpPr>
          <p:nvPr>
            <p:ph type="dt" sz="half" idx="2"/>
          </p:nvPr>
        </p:nvSpPr>
        <p:spPr>
          <a:xfrm>
            <a:off x="9840000"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AU"/>
              <a:t>16 / 06 / 2026</a:t>
            </a:r>
          </a:p>
        </p:txBody>
      </p:sp>
      <p:sp>
        <p:nvSpPr>
          <p:cNvPr id="8" name="Text Placeholder 7">
            <a:extLst>
              <a:ext uri="{FF2B5EF4-FFF2-40B4-BE49-F238E27FC236}">
                <a16:creationId xmlns:a16="http://schemas.microsoft.com/office/drawing/2014/main" id="{182DF42F-AFE2-4EF3-B14F-54A469AB5E39}"/>
              </a:ext>
            </a:extLst>
          </p:cNvPr>
          <p:cNvSpPr>
            <a:spLocks noGrp="1"/>
          </p:cNvSpPr>
          <p:nvPr>
            <p:ph type="body" sz="quarter" idx="13" hasCustomPrompt="1"/>
          </p:nvPr>
        </p:nvSpPr>
        <p:spPr>
          <a:xfrm>
            <a:off x="432001" y="432001"/>
            <a:ext cx="2440828" cy="2410884"/>
          </a:xfrm>
        </p:spPr>
        <p:txBody>
          <a:bodyPr/>
          <a:lstStyle>
            <a:lvl1pPr>
              <a:lnSpc>
                <a:spcPct val="80000"/>
              </a:lnSpc>
              <a:spcAft>
                <a:spcPts val="0"/>
              </a:spcAft>
              <a:defRPr sz="8533">
                <a:solidFill>
                  <a:schemeClr val="accent1"/>
                </a:solidFill>
              </a:defRPr>
            </a:lvl1pPr>
            <a:lvl2pPr>
              <a:defRPr sz="8533">
                <a:solidFill>
                  <a:schemeClr val="accent1"/>
                </a:solidFill>
              </a:defRPr>
            </a:lvl2pPr>
            <a:lvl3pPr>
              <a:defRPr sz="8533">
                <a:solidFill>
                  <a:schemeClr val="accent1"/>
                </a:solidFill>
              </a:defRPr>
            </a:lvl3pPr>
            <a:lvl4pPr>
              <a:defRPr sz="8533">
                <a:solidFill>
                  <a:schemeClr val="accent1"/>
                </a:solidFill>
              </a:defRPr>
            </a:lvl4pPr>
            <a:lvl5pPr>
              <a:defRPr sz="8533">
                <a:solidFill>
                  <a:schemeClr val="accent1"/>
                </a:solidFill>
              </a:defRPr>
            </a:lvl5pPr>
          </a:lstStyle>
          <a:p>
            <a:pPr lvl="0"/>
            <a:r>
              <a:rPr lang="en-US"/>
              <a:t>#</a:t>
            </a:r>
            <a:endParaRPr lang="en-AU"/>
          </a:p>
        </p:txBody>
      </p:sp>
    </p:spTree>
    <p:extLst>
      <p:ext uri="{BB962C8B-B14F-4D97-AF65-F5344CB8AC3E}">
        <p14:creationId xmlns:p14="http://schemas.microsoft.com/office/powerpoint/2010/main" val="216460223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ivider_Black">
    <p:spTree>
      <p:nvGrpSpPr>
        <p:cNvPr id="1" name=""/>
        <p:cNvGrpSpPr/>
        <p:nvPr/>
      </p:nvGrpSpPr>
      <p:grpSpPr>
        <a:xfrm>
          <a:off x="0" y="0"/>
          <a:ext cx="0" cy="0"/>
          <a:chOff x="0" y="0"/>
          <a:chExt cx="0" cy="0"/>
        </a:xfrm>
      </p:grpSpPr>
      <p:sp>
        <p:nvSpPr>
          <p:cNvPr id="2" name="Title 1"/>
          <p:cNvSpPr>
            <a:spLocks noGrp="1"/>
          </p:cNvSpPr>
          <p:nvPr>
            <p:ph type="title"/>
          </p:nvPr>
        </p:nvSpPr>
        <p:spPr>
          <a:xfrm>
            <a:off x="3264000" y="432001"/>
            <a:ext cx="8400000" cy="2852737"/>
          </a:xfrm>
        </p:spPr>
        <p:txBody>
          <a:bodyPr anchor="t">
            <a:normAutofit/>
          </a:bodyPr>
          <a:lstStyle>
            <a:lvl1pPr>
              <a:lnSpc>
                <a:spcPct val="80000"/>
              </a:lnSpc>
              <a:defRPr sz="8533" cap="all" baseline="0"/>
            </a:lvl1pPr>
          </a:lstStyle>
          <a:p>
            <a:r>
              <a:rPr lang="en-US"/>
              <a:t>Click to edit Master title style</a:t>
            </a:r>
          </a:p>
        </p:txBody>
      </p:sp>
      <p:sp>
        <p:nvSpPr>
          <p:cNvPr id="5" name="Footer Placeholder 4"/>
          <p:cNvSpPr>
            <a:spLocks noGrp="1"/>
          </p:cNvSpPr>
          <p:nvPr>
            <p:ph type="ftr" sz="quarter" idx="11"/>
          </p:nvPr>
        </p:nvSpPr>
        <p:spPr/>
        <p:txBody>
          <a:bodyPr/>
          <a:lstStyle/>
          <a:p>
            <a:r>
              <a:rPr lang="fr-FR" dirty="0"/>
              <a:t>ANU the Student Hubs team | Course </a:t>
            </a:r>
            <a:r>
              <a:rPr lang="en-AU" dirty="0"/>
              <a:t>Enrolment presentation and Q&amp;A</a:t>
            </a:r>
          </a:p>
        </p:txBody>
      </p:sp>
      <p:sp>
        <p:nvSpPr>
          <p:cNvPr id="6" name="Slide Number Placeholder 5"/>
          <p:cNvSpPr>
            <a:spLocks noGrp="1"/>
          </p:cNvSpPr>
          <p:nvPr>
            <p:ph type="sldNum" sz="quarter" idx="12"/>
          </p:nvPr>
        </p:nvSpPr>
        <p:spPr/>
        <p:txBody>
          <a:bodyPr/>
          <a:lstStyle>
            <a:lvl1pPr algn="l">
              <a:defRPr/>
            </a:lvl1pPr>
          </a:lstStyle>
          <a:p>
            <a:fld id="{10A01DC5-1685-4615-8240-15192985C6A2}" type="slidenum">
              <a:rPr lang="en-AU" smtClean="0"/>
              <a:pPr/>
              <a:t>‹#›</a:t>
            </a:fld>
            <a:endParaRPr lang="en-AU"/>
          </a:p>
        </p:txBody>
      </p:sp>
      <p:sp>
        <p:nvSpPr>
          <p:cNvPr id="7" name="Date Placeholder 10">
            <a:extLst>
              <a:ext uri="{FF2B5EF4-FFF2-40B4-BE49-F238E27FC236}">
                <a16:creationId xmlns:a16="http://schemas.microsoft.com/office/drawing/2014/main" id="{5014A4F5-33BC-4C41-B1AC-8B957B76357F}"/>
              </a:ext>
            </a:extLst>
          </p:cNvPr>
          <p:cNvSpPr>
            <a:spLocks noGrp="1"/>
          </p:cNvSpPr>
          <p:nvPr>
            <p:ph type="dt" sz="half" idx="2"/>
          </p:nvPr>
        </p:nvSpPr>
        <p:spPr>
          <a:xfrm>
            <a:off x="8780172"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US"/>
              <a:t>4 JUL 2024</a:t>
            </a:r>
            <a:endParaRPr lang="en-AU"/>
          </a:p>
        </p:txBody>
      </p:sp>
      <p:sp>
        <p:nvSpPr>
          <p:cNvPr id="8" name="Text Placeholder 7">
            <a:extLst>
              <a:ext uri="{FF2B5EF4-FFF2-40B4-BE49-F238E27FC236}">
                <a16:creationId xmlns:a16="http://schemas.microsoft.com/office/drawing/2014/main" id="{182DF42F-AFE2-4EF3-B14F-54A469AB5E39}"/>
              </a:ext>
            </a:extLst>
          </p:cNvPr>
          <p:cNvSpPr>
            <a:spLocks noGrp="1"/>
          </p:cNvSpPr>
          <p:nvPr>
            <p:ph type="body" sz="quarter" idx="13" hasCustomPrompt="1"/>
          </p:nvPr>
        </p:nvSpPr>
        <p:spPr>
          <a:xfrm>
            <a:off x="432001" y="432001"/>
            <a:ext cx="2440828" cy="2410884"/>
          </a:xfrm>
        </p:spPr>
        <p:txBody>
          <a:bodyPr/>
          <a:lstStyle>
            <a:lvl1pPr>
              <a:lnSpc>
                <a:spcPct val="80000"/>
              </a:lnSpc>
              <a:spcAft>
                <a:spcPts val="0"/>
              </a:spcAft>
              <a:defRPr sz="8533">
                <a:solidFill>
                  <a:schemeClr val="accent1"/>
                </a:solidFill>
              </a:defRPr>
            </a:lvl1pPr>
            <a:lvl2pPr>
              <a:defRPr sz="8533">
                <a:solidFill>
                  <a:schemeClr val="accent1"/>
                </a:solidFill>
              </a:defRPr>
            </a:lvl2pPr>
            <a:lvl3pPr>
              <a:defRPr sz="8533">
                <a:solidFill>
                  <a:schemeClr val="accent1"/>
                </a:solidFill>
              </a:defRPr>
            </a:lvl3pPr>
            <a:lvl4pPr>
              <a:defRPr sz="8533">
                <a:solidFill>
                  <a:schemeClr val="accent1"/>
                </a:solidFill>
              </a:defRPr>
            </a:lvl4pPr>
            <a:lvl5pPr>
              <a:defRPr sz="8533">
                <a:solidFill>
                  <a:schemeClr val="accent1"/>
                </a:solidFill>
              </a:defRPr>
            </a:lvl5pPr>
          </a:lstStyle>
          <a:p>
            <a:pPr lvl="0"/>
            <a:r>
              <a:rPr lang="en-US"/>
              <a:t>#</a:t>
            </a:r>
            <a:endParaRPr lang="en-AU"/>
          </a:p>
        </p:txBody>
      </p:sp>
    </p:spTree>
    <p:extLst>
      <p:ext uri="{BB962C8B-B14F-4D97-AF65-F5344CB8AC3E}">
        <p14:creationId xmlns:p14="http://schemas.microsoft.com/office/powerpoint/2010/main" val="54268255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Divider_Gold">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264000" y="432001"/>
            <a:ext cx="8400000" cy="2852737"/>
          </a:xfrm>
        </p:spPr>
        <p:txBody>
          <a:bodyPr anchor="t">
            <a:normAutofit/>
          </a:bodyPr>
          <a:lstStyle>
            <a:lvl1pPr>
              <a:lnSpc>
                <a:spcPct val="80000"/>
              </a:lnSpc>
              <a:defRPr sz="8533" cap="all" baseline="0">
                <a:solidFill>
                  <a:schemeClr val="tx1"/>
                </a:solidFill>
              </a:defRPr>
            </a:lvl1pPr>
          </a:lstStyle>
          <a:p>
            <a:r>
              <a:rPr lang="en-US"/>
              <a:t>Click to edit Master title style</a:t>
            </a:r>
          </a:p>
        </p:txBody>
      </p:sp>
      <p:sp>
        <p:nvSpPr>
          <p:cNvPr id="5" name="Footer Placeholder 4"/>
          <p:cNvSpPr>
            <a:spLocks noGrp="1"/>
          </p:cNvSpPr>
          <p:nvPr>
            <p:ph type="ftr" sz="quarter" idx="11"/>
          </p:nvPr>
        </p:nvSpPr>
        <p:spPr/>
        <p:txBody>
          <a:bodyPr/>
          <a:lstStyle>
            <a:lvl1pPr>
              <a:defRPr>
                <a:solidFill>
                  <a:schemeClr val="tx1"/>
                </a:solidFill>
              </a:defRPr>
            </a:lvl1pPr>
          </a:lstStyle>
          <a:p>
            <a:r>
              <a:rPr lang="fr-FR" dirty="0"/>
              <a:t>ANU the Student Hubs team | Course </a:t>
            </a:r>
            <a:r>
              <a:rPr lang="en-AU" dirty="0"/>
              <a:t>Enrolment presentation and Q&amp;A</a:t>
            </a:r>
          </a:p>
        </p:txBody>
      </p:sp>
      <p:sp>
        <p:nvSpPr>
          <p:cNvPr id="6" name="Slide Number Placeholder 5"/>
          <p:cNvSpPr>
            <a:spLocks noGrp="1"/>
          </p:cNvSpPr>
          <p:nvPr>
            <p:ph type="sldNum" sz="quarter" idx="12"/>
          </p:nvPr>
        </p:nvSpPr>
        <p:spPr/>
        <p:txBody>
          <a:bodyPr/>
          <a:lstStyle>
            <a:lvl1pPr algn="l">
              <a:defRPr>
                <a:solidFill>
                  <a:schemeClr val="tx1"/>
                </a:solidFill>
              </a:defRPr>
            </a:lvl1pPr>
          </a:lstStyle>
          <a:p>
            <a:fld id="{10A01DC5-1685-4615-8240-15192985C6A2}" type="slidenum">
              <a:rPr lang="en-AU" smtClean="0"/>
              <a:pPr/>
              <a:t>‹#›</a:t>
            </a:fld>
            <a:endParaRPr lang="en-AU"/>
          </a:p>
        </p:txBody>
      </p:sp>
      <p:sp>
        <p:nvSpPr>
          <p:cNvPr id="7" name="Date Placeholder 10">
            <a:extLst>
              <a:ext uri="{FF2B5EF4-FFF2-40B4-BE49-F238E27FC236}">
                <a16:creationId xmlns:a16="http://schemas.microsoft.com/office/drawing/2014/main" id="{5014A4F5-33BC-4C41-B1AC-8B957B76357F}"/>
              </a:ext>
            </a:extLst>
          </p:cNvPr>
          <p:cNvSpPr>
            <a:spLocks noGrp="1"/>
          </p:cNvSpPr>
          <p:nvPr>
            <p:ph type="dt" sz="half" idx="2"/>
          </p:nvPr>
        </p:nvSpPr>
        <p:spPr>
          <a:xfrm>
            <a:off x="8764236"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US"/>
              <a:t>4 JUL 2024</a:t>
            </a:r>
            <a:endParaRPr lang="en-AU"/>
          </a:p>
        </p:txBody>
      </p:sp>
      <p:sp>
        <p:nvSpPr>
          <p:cNvPr id="8" name="Text Placeholder 7">
            <a:extLst>
              <a:ext uri="{FF2B5EF4-FFF2-40B4-BE49-F238E27FC236}">
                <a16:creationId xmlns:a16="http://schemas.microsoft.com/office/drawing/2014/main" id="{182DF42F-AFE2-4EF3-B14F-54A469AB5E39}"/>
              </a:ext>
            </a:extLst>
          </p:cNvPr>
          <p:cNvSpPr>
            <a:spLocks noGrp="1"/>
          </p:cNvSpPr>
          <p:nvPr>
            <p:ph type="body" sz="quarter" idx="13" hasCustomPrompt="1"/>
          </p:nvPr>
        </p:nvSpPr>
        <p:spPr>
          <a:xfrm>
            <a:off x="432001" y="432001"/>
            <a:ext cx="2440828" cy="2410884"/>
          </a:xfrm>
        </p:spPr>
        <p:txBody>
          <a:bodyPr/>
          <a:lstStyle>
            <a:lvl1pPr>
              <a:lnSpc>
                <a:spcPct val="80000"/>
              </a:lnSpc>
              <a:spcAft>
                <a:spcPts val="0"/>
              </a:spcAft>
              <a:defRPr sz="8533">
                <a:solidFill>
                  <a:schemeClr val="tx1"/>
                </a:solidFill>
              </a:defRPr>
            </a:lvl1pPr>
            <a:lvl2pPr>
              <a:defRPr sz="8533">
                <a:solidFill>
                  <a:schemeClr val="accent1"/>
                </a:solidFill>
              </a:defRPr>
            </a:lvl2pPr>
            <a:lvl3pPr>
              <a:defRPr sz="8533">
                <a:solidFill>
                  <a:schemeClr val="accent1"/>
                </a:solidFill>
              </a:defRPr>
            </a:lvl3pPr>
            <a:lvl4pPr>
              <a:defRPr sz="8533">
                <a:solidFill>
                  <a:schemeClr val="accent1"/>
                </a:solidFill>
              </a:defRPr>
            </a:lvl4pPr>
            <a:lvl5pPr>
              <a:defRPr sz="8533">
                <a:solidFill>
                  <a:schemeClr val="accent1"/>
                </a:solidFill>
              </a:defRPr>
            </a:lvl5pPr>
          </a:lstStyle>
          <a:p>
            <a:pPr lvl="0"/>
            <a:r>
              <a:rPr lang="en-US"/>
              <a:t>#</a:t>
            </a:r>
            <a:endParaRPr lang="en-AU"/>
          </a:p>
        </p:txBody>
      </p:sp>
      <p:pic>
        <p:nvPicPr>
          <p:cNvPr id="18" name="Picture 17">
            <a:extLst>
              <a:ext uri="{FF2B5EF4-FFF2-40B4-BE49-F238E27FC236}">
                <a16:creationId xmlns:a16="http://schemas.microsoft.com/office/drawing/2014/main" id="{D95412E3-4376-4E7F-8689-900603DB692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254400"/>
            <a:ext cx="12192000" cy="341376"/>
          </a:xfrm>
          <a:prstGeom prst="rect">
            <a:avLst/>
          </a:prstGeom>
        </p:spPr>
      </p:pic>
    </p:spTree>
    <p:extLst>
      <p:ext uri="{BB962C8B-B14F-4D97-AF65-F5344CB8AC3E}">
        <p14:creationId xmlns:p14="http://schemas.microsoft.com/office/powerpoint/2010/main" val="2167225888"/>
      </p:ext>
    </p:extLst>
  </p:cSld>
  <p:clrMapOvr>
    <a:overrideClrMapping bg1="dk1" tx1="lt1" bg2="dk2" tx2="lt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ivider_Image_DarkImage">
    <p:bg>
      <p:bgPr>
        <a:solidFill>
          <a:schemeClr val="bg2">
            <a:alpha val="9349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64000" y="432001"/>
            <a:ext cx="8400000" cy="2852737"/>
          </a:xfrm>
        </p:spPr>
        <p:txBody>
          <a:bodyPr anchor="t">
            <a:normAutofit/>
          </a:bodyPr>
          <a:lstStyle>
            <a:lvl1pPr>
              <a:lnSpc>
                <a:spcPct val="80000"/>
              </a:lnSpc>
              <a:defRPr sz="8533" cap="all" baseline="0">
                <a:solidFill>
                  <a:schemeClr val="tx1"/>
                </a:solidFill>
              </a:defRPr>
            </a:lvl1pPr>
          </a:lstStyle>
          <a:p>
            <a:r>
              <a:rPr lang="en-US"/>
              <a:t>Click to edit Master title style</a:t>
            </a:r>
          </a:p>
        </p:txBody>
      </p:sp>
      <p:sp>
        <p:nvSpPr>
          <p:cNvPr id="5" name="Footer Placeholder 4"/>
          <p:cNvSpPr>
            <a:spLocks noGrp="1"/>
          </p:cNvSpPr>
          <p:nvPr>
            <p:ph type="ftr" sz="quarter" idx="11"/>
          </p:nvPr>
        </p:nvSpPr>
        <p:spPr/>
        <p:txBody>
          <a:bodyPr/>
          <a:lstStyle>
            <a:lvl1pPr>
              <a:defRPr>
                <a:solidFill>
                  <a:schemeClr val="tx1"/>
                </a:solidFill>
              </a:defRPr>
            </a:lvl1pPr>
          </a:lstStyle>
          <a:p>
            <a:r>
              <a:rPr lang="fr-FR" dirty="0"/>
              <a:t>ANU the Student Hubs team | Course </a:t>
            </a:r>
            <a:r>
              <a:rPr lang="en-AU" dirty="0"/>
              <a:t>Enrolment presentation and Q&amp;A</a:t>
            </a:r>
          </a:p>
        </p:txBody>
      </p:sp>
      <p:sp>
        <p:nvSpPr>
          <p:cNvPr id="6" name="Slide Number Placeholder 5"/>
          <p:cNvSpPr>
            <a:spLocks noGrp="1"/>
          </p:cNvSpPr>
          <p:nvPr>
            <p:ph type="sldNum" sz="quarter" idx="12"/>
          </p:nvPr>
        </p:nvSpPr>
        <p:spPr/>
        <p:txBody>
          <a:bodyPr/>
          <a:lstStyle>
            <a:lvl1pPr algn="l">
              <a:defRPr>
                <a:solidFill>
                  <a:schemeClr val="tx1"/>
                </a:solidFill>
              </a:defRPr>
            </a:lvl1pPr>
          </a:lstStyle>
          <a:p>
            <a:fld id="{10A01DC5-1685-4615-8240-15192985C6A2}" type="slidenum">
              <a:rPr lang="en-AU" smtClean="0"/>
              <a:pPr/>
              <a:t>‹#›</a:t>
            </a:fld>
            <a:endParaRPr lang="en-AU"/>
          </a:p>
        </p:txBody>
      </p:sp>
      <p:sp>
        <p:nvSpPr>
          <p:cNvPr id="7" name="Date Placeholder 10">
            <a:extLst>
              <a:ext uri="{FF2B5EF4-FFF2-40B4-BE49-F238E27FC236}">
                <a16:creationId xmlns:a16="http://schemas.microsoft.com/office/drawing/2014/main" id="{5014A4F5-33BC-4C41-B1AC-8B957B76357F}"/>
              </a:ext>
            </a:extLst>
          </p:cNvPr>
          <p:cNvSpPr>
            <a:spLocks noGrp="1"/>
          </p:cNvSpPr>
          <p:nvPr>
            <p:ph type="dt" sz="half" idx="2"/>
          </p:nvPr>
        </p:nvSpPr>
        <p:spPr>
          <a:xfrm>
            <a:off x="8780172"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US"/>
              <a:t>4 JUL 2024</a:t>
            </a:r>
            <a:endParaRPr lang="en-AU"/>
          </a:p>
        </p:txBody>
      </p:sp>
      <p:sp>
        <p:nvSpPr>
          <p:cNvPr id="8" name="Text Placeholder 7">
            <a:extLst>
              <a:ext uri="{FF2B5EF4-FFF2-40B4-BE49-F238E27FC236}">
                <a16:creationId xmlns:a16="http://schemas.microsoft.com/office/drawing/2014/main" id="{182DF42F-AFE2-4EF3-B14F-54A469AB5E39}"/>
              </a:ext>
            </a:extLst>
          </p:cNvPr>
          <p:cNvSpPr>
            <a:spLocks noGrp="1"/>
          </p:cNvSpPr>
          <p:nvPr>
            <p:ph type="body" sz="quarter" idx="13" hasCustomPrompt="1"/>
          </p:nvPr>
        </p:nvSpPr>
        <p:spPr>
          <a:xfrm>
            <a:off x="432001" y="432001"/>
            <a:ext cx="2440828" cy="2410884"/>
          </a:xfrm>
        </p:spPr>
        <p:txBody>
          <a:bodyPr/>
          <a:lstStyle>
            <a:lvl1pPr>
              <a:lnSpc>
                <a:spcPct val="80000"/>
              </a:lnSpc>
              <a:spcAft>
                <a:spcPts val="0"/>
              </a:spcAft>
              <a:defRPr sz="8533">
                <a:solidFill>
                  <a:schemeClr val="tx1"/>
                </a:solidFill>
              </a:defRPr>
            </a:lvl1pPr>
            <a:lvl2pPr>
              <a:defRPr sz="8533">
                <a:solidFill>
                  <a:schemeClr val="accent1"/>
                </a:solidFill>
              </a:defRPr>
            </a:lvl2pPr>
            <a:lvl3pPr>
              <a:defRPr sz="8533">
                <a:solidFill>
                  <a:schemeClr val="accent1"/>
                </a:solidFill>
              </a:defRPr>
            </a:lvl3pPr>
            <a:lvl4pPr>
              <a:defRPr sz="8533">
                <a:solidFill>
                  <a:schemeClr val="accent1"/>
                </a:solidFill>
              </a:defRPr>
            </a:lvl4pPr>
            <a:lvl5pPr>
              <a:defRPr sz="8533">
                <a:solidFill>
                  <a:schemeClr val="accent1"/>
                </a:solidFill>
              </a:defRPr>
            </a:lvl5pPr>
          </a:lstStyle>
          <a:p>
            <a:pPr lvl="0"/>
            <a:r>
              <a:rPr lang="en-US"/>
              <a:t>#</a:t>
            </a:r>
            <a:endParaRPr lang="en-AU"/>
          </a:p>
        </p:txBody>
      </p:sp>
    </p:spTree>
    <p:extLst>
      <p:ext uri="{BB962C8B-B14F-4D97-AF65-F5344CB8AC3E}">
        <p14:creationId xmlns:p14="http://schemas.microsoft.com/office/powerpoint/2010/main" val="3743455469"/>
      </p:ext>
    </p:extLst>
  </p:cSld>
  <p:clrMapOvr>
    <a:overrideClrMapping bg1="dk1" tx1="lt1" bg2="dk2" tx2="lt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ivider_Image_LightImage">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264000" y="432001"/>
            <a:ext cx="8400000" cy="2852737"/>
          </a:xfrm>
        </p:spPr>
        <p:txBody>
          <a:bodyPr anchor="t">
            <a:normAutofit/>
          </a:bodyPr>
          <a:lstStyle>
            <a:lvl1pPr>
              <a:lnSpc>
                <a:spcPct val="80000"/>
              </a:lnSpc>
              <a:defRPr sz="8533" cap="all" baseline="0">
                <a:solidFill>
                  <a:schemeClr val="tx1"/>
                </a:solidFill>
              </a:defRPr>
            </a:lvl1pPr>
          </a:lstStyle>
          <a:p>
            <a:r>
              <a:rPr lang="en-US"/>
              <a:t>Click to edit Master title style</a:t>
            </a:r>
          </a:p>
        </p:txBody>
      </p:sp>
      <p:sp>
        <p:nvSpPr>
          <p:cNvPr id="5" name="Footer Placeholder 4"/>
          <p:cNvSpPr>
            <a:spLocks noGrp="1"/>
          </p:cNvSpPr>
          <p:nvPr>
            <p:ph type="ftr" sz="quarter" idx="11"/>
          </p:nvPr>
        </p:nvSpPr>
        <p:spPr/>
        <p:txBody>
          <a:bodyPr/>
          <a:lstStyle>
            <a:lvl1pPr>
              <a:defRPr>
                <a:solidFill>
                  <a:schemeClr val="tx1"/>
                </a:solidFill>
              </a:defRPr>
            </a:lvl1pPr>
          </a:lstStyle>
          <a:p>
            <a:r>
              <a:rPr lang="fr-FR" dirty="0"/>
              <a:t>ANU the Student Hubs team | Course </a:t>
            </a:r>
            <a:r>
              <a:rPr lang="en-AU" dirty="0"/>
              <a:t>Enrolment presentation and Q&amp;A</a:t>
            </a:r>
          </a:p>
        </p:txBody>
      </p:sp>
      <p:sp>
        <p:nvSpPr>
          <p:cNvPr id="6" name="Slide Number Placeholder 5"/>
          <p:cNvSpPr>
            <a:spLocks noGrp="1"/>
          </p:cNvSpPr>
          <p:nvPr>
            <p:ph type="sldNum" sz="quarter" idx="12"/>
          </p:nvPr>
        </p:nvSpPr>
        <p:spPr/>
        <p:txBody>
          <a:bodyPr/>
          <a:lstStyle>
            <a:lvl1pPr algn="l">
              <a:defRPr>
                <a:solidFill>
                  <a:schemeClr val="tx1"/>
                </a:solidFill>
              </a:defRPr>
            </a:lvl1pPr>
          </a:lstStyle>
          <a:p>
            <a:fld id="{10A01DC5-1685-4615-8240-15192985C6A2}" type="slidenum">
              <a:rPr lang="en-AU" smtClean="0"/>
              <a:pPr/>
              <a:t>‹#›</a:t>
            </a:fld>
            <a:endParaRPr lang="en-AU"/>
          </a:p>
        </p:txBody>
      </p:sp>
      <p:sp>
        <p:nvSpPr>
          <p:cNvPr id="7" name="Date Placeholder 10">
            <a:extLst>
              <a:ext uri="{FF2B5EF4-FFF2-40B4-BE49-F238E27FC236}">
                <a16:creationId xmlns:a16="http://schemas.microsoft.com/office/drawing/2014/main" id="{5014A4F5-33BC-4C41-B1AC-8B957B76357F}"/>
              </a:ext>
            </a:extLst>
          </p:cNvPr>
          <p:cNvSpPr>
            <a:spLocks noGrp="1"/>
          </p:cNvSpPr>
          <p:nvPr>
            <p:ph type="dt" sz="half" idx="2"/>
          </p:nvPr>
        </p:nvSpPr>
        <p:spPr>
          <a:xfrm>
            <a:off x="8764236"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US"/>
              <a:t>4 JUL 2024</a:t>
            </a:r>
            <a:endParaRPr lang="en-AU"/>
          </a:p>
        </p:txBody>
      </p:sp>
      <p:sp>
        <p:nvSpPr>
          <p:cNvPr id="8" name="Text Placeholder 7">
            <a:extLst>
              <a:ext uri="{FF2B5EF4-FFF2-40B4-BE49-F238E27FC236}">
                <a16:creationId xmlns:a16="http://schemas.microsoft.com/office/drawing/2014/main" id="{182DF42F-AFE2-4EF3-B14F-54A469AB5E39}"/>
              </a:ext>
            </a:extLst>
          </p:cNvPr>
          <p:cNvSpPr>
            <a:spLocks noGrp="1"/>
          </p:cNvSpPr>
          <p:nvPr>
            <p:ph type="body" sz="quarter" idx="13" hasCustomPrompt="1"/>
          </p:nvPr>
        </p:nvSpPr>
        <p:spPr>
          <a:xfrm>
            <a:off x="432001" y="432001"/>
            <a:ext cx="2440828" cy="2410884"/>
          </a:xfrm>
        </p:spPr>
        <p:txBody>
          <a:bodyPr/>
          <a:lstStyle>
            <a:lvl1pPr>
              <a:lnSpc>
                <a:spcPct val="80000"/>
              </a:lnSpc>
              <a:spcAft>
                <a:spcPts val="0"/>
              </a:spcAft>
              <a:defRPr sz="8533">
                <a:solidFill>
                  <a:schemeClr val="tx1"/>
                </a:solidFill>
              </a:defRPr>
            </a:lvl1pPr>
            <a:lvl2pPr>
              <a:defRPr sz="8533">
                <a:solidFill>
                  <a:schemeClr val="accent1"/>
                </a:solidFill>
              </a:defRPr>
            </a:lvl2pPr>
            <a:lvl3pPr>
              <a:defRPr sz="8533">
                <a:solidFill>
                  <a:schemeClr val="accent1"/>
                </a:solidFill>
              </a:defRPr>
            </a:lvl3pPr>
            <a:lvl4pPr>
              <a:defRPr sz="8533">
                <a:solidFill>
                  <a:schemeClr val="accent1"/>
                </a:solidFill>
              </a:defRPr>
            </a:lvl4pPr>
            <a:lvl5pPr>
              <a:defRPr sz="8533">
                <a:solidFill>
                  <a:schemeClr val="accent1"/>
                </a:solidFill>
              </a:defRPr>
            </a:lvl5pPr>
          </a:lstStyle>
          <a:p>
            <a:pPr lvl="0"/>
            <a:r>
              <a:rPr lang="en-US"/>
              <a:t>#</a:t>
            </a:r>
            <a:endParaRPr lang="en-AU"/>
          </a:p>
        </p:txBody>
      </p:sp>
      <p:pic>
        <p:nvPicPr>
          <p:cNvPr id="11" name="Picture 10">
            <a:extLst>
              <a:ext uri="{FF2B5EF4-FFF2-40B4-BE49-F238E27FC236}">
                <a16:creationId xmlns:a16="http://schemas.microsoft.com/office/drawing/2014/main" id="{04363311-D81E-4290-8966-289EB731CC7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255312"/>
            <a:ext cx="12192000" cy="341376"/>
          </a:xfrm>
          <a:prstGeom prst="rect">
            <a:avLst/>
          </a:prstGeom>
        </p:spPr>
      </p:pic>
    </p:spTree>
    <p:extLst>
      <p:ext uri="{BB962C8B-B14F-4D97-AF65-F5344CB8AC3E}">
        <p14:creationId xmlns:p14="http://schemas.microsoft.com/office/powerpoint/2010/main" val="334118101"/>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Agenda_1">
    <p:spTree>
      <p:nvGrpSpPr>
        <p:cNvPr id="1" name=""/>
        <p:cNvGrpSpPr/>
        <p:nvPr/>
      </p:nvGrpSpPr>
      <p:grpSpPr>
        <a:xfrm>
          <a:off x="0" y="0"/>
          <a:ext cx="0" cy="0"/>
          <a:chOff x="0" y="0"/>
          <a:chExt cx="0" cy="0"/>
        </a:xfrm>
      </p:grpSpPr>
      <p:sp>
        <p:nvSpPr>
          <p:cNvPr id="2" name="Title 1"/>
          <p:cNvSpPr>
            <a:spLocks noGrp="1"/>
          </p:cNvSpPr>
          <p:nvPr>
            <p:ph type="title"/>
          </p:nvPr>
        </p:nvSpPr>
        <p:spPr>
          <a:xfrm>
            <a:off x="432000" y="432000"/>
            <a:ext cx="3840000" cy="4192552"/>
          </a:xfrm>
        </p:spPr>
        <p:txBody>
          <a:bodyPr/>
          <a:lstStyle>
            <a:lvl1pPr>
              <a:defRPr sz="6133"/>
            </a:lvl1pPr>
          </a:lstStyle>
          <a:p>
            <a:r>
              <a:rPr lang="en-US"/>
              <a:t>Click to edit Master title style</a:t>
            </a:r>
          </a:p>
        </p:txBody>
      </p:sp>
      <p:sp>
        <p:nvSpPr>
          <p:cNvPr id="3" name="Content Placeholder 2"/>
          <p:cNvSpPr>
            <a:spLocks noGrp="1"/>
          </p:cNvSpPr>
          <p:nvPr>
            <p:ph idx="1"/>
          </p:nvPr>
        </p:nvSpPr>
        <p:spPr>
          <a:xfrm>
            <a:off x="5136000" y="432000"/>
            <a:ext cx="6576000" cy="552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lvl1pPr>
              <a:defRPr>
                <a:solidFill>
                  <a:schemeClr val="tx1"/>
                </a:solidFill>
              </a:defRPr>
            </a:lvl1pPr>
          </a:lstStyle>
          <a:p>
            <a:r>
              <a:rPr lang="fr-FR" dirty="0"/>
              <a:t>ANU the Student Hubs team | Course </a:t>
            </a:r>
            <a:r>
              <a:rPr lang="en-AU" dirty="0"/>
              <a:t>Enrolment presentation and Q&amp;A</a:t>
            </a:r>
          </a:p>
        </p:txBody>
      </p:sp>
      <p:sp>
        <p:nvSpPr>
          <p:cNvPr id="6" name="Slide Number Placeholder 5"/>
          <p:cNvSpPr>
            <a:spLocks noGrp="1"/>
          </p:cNvSpPr>
          <p:nvPr>
            <p:ph type="sldNum" sz="quarter" idx="12"/>
          </p:nvPr>
        </p:nvSpPr>
        <p:spPr/>
        <p:txBody>
          <a:bodyPr/>
          <a:lstStyle>
            <a:lvl1pPr algn="l">
              <a:defRPr>
                <a:solidFill>
                  <a:schemeClr val="tx1"/>
                </a:solidFill>
              </a:defRPr>
            </a:lvl1pPr>
          </a:lstStyle>
          <a:p>
            <a:fld id="{10A01DC5-1685-4615-8240-15192985C6A2}" type="slidenum">
              <a:rPr lang="en-AU" smtClean="0"/>
              <a:pPr/>
              <a:t>‹#›</a:t>
            </a:fld>
            <a:endParaRPr lang="en-AU"/>
          </a:p>
        </p:txBody>
      </p:sp>
      <p:sp>
        <p:nvSpPr>
          <p:cNvPr id="7" name="Date Placeholder 10">
            <a:extLst>
              <a:ext uri="{FF2B5EF4-FFF2-40B4-BE49-F238E27FC236}">
                <a16:creationId xmlns:a16="http://schemas.microsoft.com/office/drawing/2014/main" id="{72E4F78E-88AE-49DC-94D5-AD2C60619063}"/>
              </a:ext>
            </a:extLst>
          </p:cNvPr>
          <p:cNvSpPr>
            <a:spLocks noGrp="1"/>
          </p:cNvSpPr>
          <p:nvPr>
            <p:ph type="dt" sz="half" idx="2"/>
          </p:nvPr>
        </p:nvSpPr>
        <p:spPr>
          <a:xfrm>
            <a:off x="8764235"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US"/>
              <a:t>4 JUL 2024</a:t>
            </a:r>
            <a:endParaRPr lang="en-AU"/>
          </a:p>
        </p:txBody>
      </p:sp>
    </p:spTree>
    <p:extLst>
      <p:ext uri="{BB962C8B-B14F-4D97-AF65-F5344CB8AC3E}">
        <p14:creationId xmlns:p14="http://schemas.microsoft.com/office/powerpoint/2010/main" val="3598851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Agenda_2">
    <p:spTree>
      <p:nvGrpSpPr>
        <p:cNvPr id="1" name=""/>
        <p:cNvGrpSpPr/>
        <p:nvPr/>
      </p:nvGrpSpPr>
      <p:grpSpPr>
        <a:xfrm>
          <a:off x="0" y="0"/>
          <a:ext cx="0" cy="0"/>
          <a:chOff x="0" y="0"/>
          <a:chExt cx="0" cy="0"/>
        </a:xfrm>
      </p:grpSpPr>
      <p:sp>
        <p:nvSpPr>
          <p:cNvPr id="2" name="Title 1"/>
          <p:cNvSpPr>
            <a:spLocks noGrp="1"/>
          </p:cNvSpPr>
          <p:nvPr>
            <p:ph type="title"/>
          </p:nvPr>
        </p:nvSpPr>
        <p:spPr>
          <a:xfrm>
            <a:off x="432000" y="432000"/>
            <a:ext cx="3360000" cy="4192552"/>
          </a:xfrm>
        </p:spPr>
        <p:txBody>
          <a:bodyPr/>
          <a:lstStyle>
            <a:lvl1pPr>
              <a:defRPr sz="6133"/>
            </a:lvl1pPr>
          </a:lstStyle>
          <a:p>
            <a:r>
              <a:rPr lang="en-US"/>
              <a:t>Click to edit Master title style</a:t>
            </a:r>
          </a:p>
        </p:txBody>
      </p:sp>
      <p:sp>
        <p:nvSpPr>
          <p:cNvPr id="3" name="Content Placeholder 2"/>
          <p:cNvSpPr>
            <a:spLocks noGrp="1"/>
          </p:cNvSpPr>
          <p:nvPr>
            <p:ph idx="1"/>
          </p:nvPr>
        </p:nvSpPr>
        <p:spPr>
          <a:xfrm>
            <a:off x="4176000" y="432000"/>
            <a:ext cx="7536000" cy="5520000"/>
          </a:xfrm>
        </p:spPr>
        <p:txBody>
          <a:bodyPr numCol="2" spcCol="180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lvl1pPr>
              <a:defRPr>
                <a:solidFill>
                  <a:schemeClr val="tx1"/>
                </a:solidFill>
              </a:defRPr>
            </a:lvl1pPr>
          </a:lstStyle>
          <a:p>
            <a:r>
              <a:rPr lang="fr-FR" dirty="0"/>
              <a:t>ANU the Student Hubs team | Course </a:t>
            </a:r>
            <a:r>
              <a:rPr lang="en-AU" dirty="0"/>
              <a:t>Enrolment presentation and Q&amp;A</a:t>
            </a:r>
          </a:p>
        </p:txBody>
      </p:sp>
      <p:sp>
        <p:nvSpPr>
          <p:cNvPr id="6" name="Slide Number Placeholder 5"/>
          <p:cNvSpPr>
            <a:spLocks noGrp="1"/>
          </p:cNvSpPr>
          <p:nvPr>
            <p:ph type="sldNum" sz="quarter" idx="12"/>
          </p:nvPr>
        </p:nvSpPr>
        <p:spPr/>
        <p:txBody>
          <a:bodyPr/>
          <a:lstStyle>
            <a:lvl1pPr algn="l">
              <a:defRPr>
                <a:solidFill>
                  <a:schemeClr val="tx1"/>
                </a:solidFill>
              </a:defRPr>
            </a:lvl1pPr>
          </a:lstStyle>
          <a:p>
            <a:fld id="{10A01DC5-1685-4615-8240-15192985C6A2}" type="slidenum">
              <a:rPr lang="en-AU" smtClean="0"/>
              <a:pPr/>
              <a:t>‹#›</a:t>
            </a:fld>
            <a:endParaRPr lang="en-AU"/>
          </a:p>
        </p:txBody>
      </p:sp>
      <p:sp>
        <p:nvSpPr>
          <p:cNvPr id="7" name="Date Placeholder 10">
            <a:extLst>
              <a:ext uri="{FF2B5EF4-FFF2-40B4-BE49-F238E27FC236}">
                <a16:creationId xmlns:a16="http://schemas.microsoft.com/office/drawing/2014/main" id="{72E4F78E-88AE-49DC-94D5-AD2C60619063}"/>
              </a:ext>
            </a:extLst>
          </p:cNvPr>
          <p:cNvSpPr>
            <a:spLocks noGrp="1"/>
          </p:cNvSpPr>
          <p:nvPr>
            <p:ph type="dt" sz="half" idx="2"/>
          </p:nvPr>
        </p:nvSpPr>
        <p:spPr>
          <a:xfrm>
            <a:off x="8772204"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US"/>
              <a:t>4 JUL 2024</a:t>
            </a:r>
            <a:endParaRPr lang="en-AU"/>
          </a:p>
        </p:txBody>
      </p:sp>
    </p:spTree>
    <p:extLst>
      <p:ext uri="{BB962C8B-B14F-4D97-AF65-F5344CB8AC3E}">
        <p14:creationId xmlns:p14="http://schemas.microsoft.com/office/powerpoint/2010/main" val="236061728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Long copy">
    <p:spTree>
      <p:nvGrpSpPr>
        <p:cNvPr id="1" name=""/>
        <p:cNvGrpSpPr/>
        <p:nvPr/>
      </p:nvGrpSpPr>
      <p:grpSpPr>
        <a:xfrm>
          <a:off x="0" y="0"/>
          <a:ext cx="0" cy="0"/>
          <a:chOff x="0" y="0"/>
          <a:chExt cx="0" cy="0"/>
        </a:xfrm>
      </p:grpSpPr>
      <p:sp>
        <p:nvSpPr>
          <p:cNvPr id="3" name="Content Placeholder 2"/>
          <p:cNvSpPr>
            <a:spLocks noGrp="1"/>
          </p:cNvSpPr>
          <p:nvPr>
            <p:ph idx="1"/>
          </p:nvPr>
        </p:nvSpPr>
        <p:spPr>
          <a:xfrm>
            <a:off x="4176000" y="432000"/>
            <a:ext cx="7536000" cy="5568000"/>
          </a:xfrm>
        </p:spPr>
        <p:txBody>
          <a:bodyPr numCol="2" spcCol="180000">
            <a:noAutofit/>
          </a:bodyPr>
          <a:lstStyle>
            <a:lvl1pPr>
              <a:defRPr sz="1333">
                <a:solidFill>
                  <a:schemeClr val="accent1"/>
                </a:solidFill>
                <a:latin typeface="+mj-lt"/>
              </a:defRPr>
            </a:lvl1pPr>
            <a:lvl2pPr>
              <a:defRPr sz="1067"/>
            </a:lvl2pPr>
            <a:lvl3pPr marL="119997" indent="-119997">
              <a:defRPr sz="1067"/>
            </a:lvl3pPr>
            <a:lvl4pPr marL="239994" indent="-119997">
              <a:defRPr sz="1067"/>
            </a:lvl4pPr>
            <a:lvl5pPr marL="359991" indent="-119997">
              <a:defRPr sz="1067"/>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fr-FR" dirty="0"/>
              <a:t>ANU the Student Hubs team | Course </a:t>
            </a:r>
            <a:r>
              <a:rPr lang="en-AU" dirty="0"/>
              <a:t>Enrolment presentation and Q&amp;A</a:t>
            </a:r>
          </a:p>
        </p:txBody>
      </p:sp>
      <p:sp>
        <p:nvSpPr>
          <p:cNvPr id="6" name="Slide Number Placeholder 5"/>
          <p:cNvSpPr>
            <a:spLocks noGrp="1"/>
          </p:cNvSpPr>
          <p:nvPr>
            <p:ph type="sldNum" sz="quarter" idx="12"/>
          </p:nvPr>
        </p:nvSpPr>
        <p:spPr/>
        <p:txBody>
          <a:bodyPr/>
          <a:lstStyle>
            <a:lvl1pPr algn="l">
              <a:defRPr/>
            </a:lvl1pPr>
          </a:lstStyle>
          <a:p>
            <a:fld id="{10A01DC5-1685-4615-8240-15192985C6A2}" type="slidenum">
              <a:rPr lang="en-AU" smtClean="0"/>
              <a:pPr/>
              <a:t>‹#›</a:t>
            </a:fld>
            <a:endParaRPr lang="en-AU"/>
          </a:p>
        </p:txBody>
      </p:sp>
      <p:sp>
        <p:nvSpPr>
          <p:cNvPr id="7" name="Date Placeholder 10">
            <a:extLst>
              <a:ext uri="{FF2B5EF4-FFF2-40B4-BE49-F238E27FC236}">
                <a16:creationId xmlns:a16="http://schemas.microsoft.com/office/drawing/2014/main" id="{72E4F78E-88AE-49DC-94D5-AD2C60619063}"/>
              </a:ext>
            </a:extLst>
          </p:cNvPr>
          <p:cNvSpPr>
            <a:spLocks noGrp="1"/>
          </p:cNvSpPr>
          <p:nvPr>
            <p:ph type="dt" sz="half" idx="2"/>
          </p:nvPr>
        </p:nvSpPr>
        <p:spPr>
          <a:xfrm>
            <a:off x="8772204"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US"/>
              <a:t>4 JUL 2024</a:t>
            </a:r>
            <a:endParaRPr lang="en-AU"/>
          </a:p>
        </p:txBody>
      </p:sp>
      <p:sp>
        <p:nvSpPr>
          <p:cNvPr id="8" name="Text Placeholder 7">
            <a:extLst>
              <a:ext uri="{FF2B5EF4-FFF2-40B4-BE49-F238E27FC236}">
                <a16:creationId xmlns:a16="http://schemas.microsoft.com/office/drawing/2014/main" id="{D931932D-C811-4ADE-9CBC-C6F97F4734F5}"/>
              </a:ext>
            </a:extLst>
          </p:cNvPr>
          <p:cNvSpPr>
            <a:spLocks noGrp="1"/>
          </p:cNvSpPr>
          <p:nvPr>
            <p:ph type="body" sz="quarter" idx="13"/>
          </p:nvPr>
        </p:nvSpPr>
        <p:spPr>
          <a:xfrm>
            <a:off x="432000" y="432000"/>
            <a:ext cx="3360000" cy="4008967"/>
          </a:xfrm>
        </p:spPr>
        <p:txBody>
          <a:bodyPr/>
          <a:lstStyle>
            <a:lvl1pPr>
              <a:lnSpc>
                <a:spcPct val="80000"/>
              </a:lnSpc>
              <a:spcBef>
                <a:spcPts val="0"/>
              </a:spcBef>
              <a:spcAft>
                <a:spcPts val="2400"/>
              </a:spcAft>
              <a:defRPr sz="4800"/>
            </a:lvl1pPr>
            <a:lvl2pPr>
              <a:defRPr sz="2400">
                <a:solidFill>
                  <a:schemeClr val="accent1"/>
                </a:solidFill>
              </a:defRPr>
            </a:lvl2pPr>
            <a:lvl3pPr>
              <a:defRPr sz="4800"/>
            </a:lvl3pPr>
            <a:lvl4pPr>
              <a:defRPr sz="4800"/>
            </a:lvl4pPr>
            <a:lvl5pPr>
              <a:defRPr sz="480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45110140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hort copy">
    <p:spTree>
      <p:nvGrpSpPr>
        <p:cNvPr id="1" name=""/>
        <p:cNvGrpSpPr/>
        <p:nvPr/>
      </p:nvGrpSpPr>
      <p:grpSpPr>
        <a:xfrm>
          <a:off x="0" y="0"/>
          <a:ext cx="0" cy="0"/>
          <a:chOff x="0" y="0"/>
          <a:chExt cx="0" cy="0"/>
        </a:xfrm>
      </p:grpSpPr>
      <p:sp>
        <p:nvSpPr>
          <p:cNvPr id="3" name="Content Placeholder 2"/>
          <p:cNvSpPr>
            <a:spLocks noGrp="1"/>
          </p:cNvSpPr>
          <p:nvPr>
            <p:ph idx="1"/>
          </p:nvPr>
        </p:nvSpPr>
        <p:spPr>
          <a:xfrm>
            <a:off x="4176000" y="432000"/>
            <a:ext cx="7536000" cy="5568000"/>
          </a:xfrm>
        </p:spPr>
        <p:txBody>
          <a:bodyPr numCol="1" spcCol="180000">
            <a:noAutofit/>
          </a:bodyPr>
          <a:lstStyle>
            <a:lvl1pPr>
              <a:defRPr sz="1867">
                <a:solidFill>
                  <a:schemeClr val="accent1"/>
                </a:solidFill>
                <a:latin typeface="+mj-lt"/>
              </a:defRPr>
            </a:lvl1pPr>
            <a:lvl2pPr>
              <a:defRPr sz="1467"/>
            </a:lvl2pPr>
            <a:lvl3pPr marL="119997" indent="-119997">
              <a:defRPr sz="1467"/>
            </a:lvl3pPr>
            <a:lvl4pPr marL="239994" indent="-119997">
              <a:defRPr sz="1467"/>
            </a:lvl4pPr>
            <a:lvl5pPr marL="359991" indent="-119997">
              <a:defRPr sz="1467"/>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fr-FR" dirty="0"/>
              <a:t>ANU the Student Hubs team | Course </a:t>
            </a:r>
            <a:r>
              <a:rPr lang="en-AU" dirty="0"/>
              <a:t>Enrolment presentation and Q&amp;A</a:t>
            </a:r>
          </a:p>
        </p:txBody>
      </p:sp>
      <p:sp>
        <p:nvSpPr>
          <p:cNvPr id="6" name="Slide Number Placeholder 5"/>
          <p:cNvSpPr>
            <a:spLocks noGrp="1"/>
          </p:cNvSpPr>
          <p:nvPr>
            <p:ph type="sldNum" sz="quarter" idx="12"/>
          </p:nvPr>
        </p:nvSpPr>
        <p:spPr/>
        <p:txBody>
          <a:bodyPr/>
          <a:lstStyle>
            <a:lvl1pPr algn="l">
              <a:defRPr/>
            </a:lvl1pPr>
          </a:lstStyle>
          <a:p>
            <a:fld id="{10A01DC5-1685-4615-8240-15192985C6A2}" type="slidenum">
              <a:rPr lang="en-AU" smtClean="0"/>
              <a:pPr/>
              <a:t>‹#›</a:t>
            </a:fld>
            <a:endParaRPr lang="en-AU"/>
          </a:p>
        </p:txBody>
      </p:sp>
      <p:sp>
        <p:nvSpPr>
          <p:cNvPr id="7" name="Date Placeholder 10">
            <a:extLst>
              <a:ext uri="{FF2B5EF4-FFF2-40B4-BE49-F238E27FC236}">
                <a16:creationId xmlns:a16="http://schemas.microsoft.com/office/drawing/2014/main" id="{72E4F78E-88AE-49DC-94D5-AD2C60619063}"/>
              </a:ext>
            </a:extLst>
          </p:cNvPr>
          <p:cNvSpPr>
            <a:spLocks noGrp="1"/>
          </p:cNvSpPr>
          <p:nvPr>
            <p:ph type="dt" sz="half" idx="2"/>
          </p:nvPr>
        </p:nvSpPr>
        <p:spPr>
          <a:xfrm>
            <a:off x="8764236"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US"/>
              <a:t>4 JUL 2024</a:t>
            </a:r>
            <a:endParaRPr lang="en-AU"/>
          </a:p>
        </p:txBody>
      </p:sp>
      <p:sp>
        <p:nvSpPr>
          <p:cNvPr id="8" name="Text Placeholder 7">
            <a:extLst>
              <a:ext uri="{FF2B5EF4-FFF2-40B4-BE49-F238E27FC236}">
                <a16:creationId xmlns:a16="http://schemas.microsoft.com/office/drawing/2014/main" id="{D931932D-C811-4ADE-9CBC-C6F97F4734F5}"/>
              </a:ext>
            </a:extLst>
          </p:cNvPr>
          <p:cNvSpPr>
            <a:spLocks noGrp="1"/>
          </p:cNvSpPr>
          <p:nvPr>
            <p:ph type="body" sz="quarter" idx="13"/>
          </p:nvPr>
        </p:nvSpPr>
        <p:spPr>
          <a:xfrm>
            <a:off x="432000" y="432000"/>
            <a:ext cx="3360000" cy="4008967"/>
          </a:xfrm>
        </p:spPr>
        <p:txBody>
          <a:bodyPr/>
          <a:lstStyle>
            <a:lvl1pPr>
              <a:lnSpc>
                <a:spcPct val="80000"/>
              </a:lnSpc>
              <a:spcBef>
                <a:spcPts val="0"/>
              </a:spcBef>
              <a:spcAft>
                <a:spcPts val="2400"/>
              </a:spcAft>
              <a:defRPr sz="4800"/>
            </a:lvl1pPr>
            <a:lvl2pPr>
              <a:defRPr sz="2400">
                <a:solidFill>
                  <a:schemeClr val="tx1"/>
                </a:solidFill>
              </a:defRPr>
            </a:lvl2pPr>
            <a:lvl3pPr>
              <a:defRPr sz="4800"/>
            </a:lvl3pPr>
            <a:lvl4pPr>
              <a:defRPr sz="4800"/>
            </a:lvl4pPr>
            <a:lvl5pPr>
              <a:defRPr sz="480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5276558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 left, content right">
    <p:spTree>
      <p:nvGrpSpPr>
        <p:cNvPr id="1" name=""/>
        <p:cNvGrpSpPr/>
        <p:nvPr/>
      </p:nvGrpSpPr>
      <p:grpSpPr>
        <a:xfrm>
          <a:off x="0" y="0"/>
          <a:ext cx="0" cy="0"/>
          <a:chOff x="0" y="0"/>
          <a:chExt cx="0" cy="0"/>
        </a:xfrm>
      </p:grpSpPr>
      <p:sp>
        <p:nvSpPr>
          <p:cNvPr id="3" name="Content Placeholder 2"/>
          <p:cNvSpPr>
            <a:spLocks noGrp="1"/>
          </p:cNvSpPr>
          <p:nvPr>
            <p:ph idx="1"/>
          </p:nvPr>
        </p:nvSpPr>
        <p:spPr>
          <a:xfrm>
            <a:off x="4176000" y="432000"/>
            <a:ext cx="7536000" cy="5520000"/>
          </a:xfrm>
        </p:spPr>
        <p:txBody>
          <a:bodyPr numCol="2" spcCol="180000">
            <a:noAutofit/>
          </a:bodyPr>
          <a:lstStyle>
            <a:lvl1pPr>
              <a:defRPr sz="1067">
                <a:solidFill>
                  <a:schemeClr val="accent1"/>
                </a:solidFill>
                <a:latin typeface="+mj-lt"/>
              </a:defRPr>
            </a:lvl1pPr>
            <a:lvl2pPr>
              <a:defRPr sz="1067"/>
            </a:lvl2pPr>
            <a:lvl3pPr marL="119997" indent="-119997">
              <a:defRPr sz="1067"/>
            </a:lvl3pPr>
            <a:lvl4pPr marL="239994" indent="-119997">
              <a:defRPr sz="1067"/>
            </a:lvl4pPr>
            <a:lvl5pPr marL="359991" indent="-119997">
              <a:defRPr sz="1067"/>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fr-FR" dirty="0"/>
              <a:t>ANU the Student Hubs team | Course </a:t>
            </a:r>
            <a:r>
              <a:rPr lang="en-AU" dirty="0"/>
              <a:t>Enrolment presentation and Q&amp;A</a:t>
            </a:r>
          </a:p>
        </p:txBody>
      </p:sp>
      <p:sp>
        <p:nvSpPr>
          <p:cNvPr id="6" name="Slide Number Placeholder 5"/>
          <p:cNvSpPr>
            <a:spLocks noGrp="1"/>
          </p:cNvSpPr>
          <p:nvPr>
            <p:ph type="sldNum" sz="quarter" idx="12"/>
          </p:nvPr>
        </p:nvSpPr>
        <p:spPr/>
        <p:txBody>
          <a:bodyPr/>
          <a:lstStyle>
            <a:lvl1pPr algn="l">
              <a:defRPr/>
            </a:lvl1pPr>
          </a:lstStyle>
          <a:p>
            <a:fld id="{10A01DC5-1685-4615-8240-15192985C6A2}" type="slidenum">
              <a:rPr lang="en-AU" smtClean="0"/>
              <a:pPr/>
              <a:t>‹#›</a:t>
            </a:fld>
            <a:endParaRPr lang="en-AU"/>
          </a:p>
        </p:txBody>
      </p:sp>
      <p:sp>
        <p:nvSpPr>
          <p:cNvPr id="7" name="Date Placeholder 10">
            <a:extLst>
              <a:ext uri="{FF2B5EF4-FFF2-40B4-BE49-F238E27FC236}">
                <a16:creationId xmlns:a16="http://schemas.microsoft.com/office/drawing/2014/main" id="{72E4F78E-88AE-49DC-94D5-AD2C60619063}"/>
              </a:ext>
            </a:extLst>
          </p:cNvPr>
          <p:cNvSpPr>
            <a:spLocks noGrp="1"/>
          </p:cNvSpPr>
          <p:nvPr>
            <p:ph type="dt" sz="half" idx="2"/>
          </p:nvPr>
        </p:nvSpPr>
        <p:spPr>
          <a:xfrm>
            <a:off x="8764235"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US"/>
              <a:t>4 JUL 2024</a:t>
            </a:r>
            <a:endParaRPr lang="en-AU"/>
          </a:p>
        </p:txBody>
      </p:sp>
      <p:sp>
        <p:nvSpPr>
          <p:cNvPr id="4" name="Text Placeholder 3">
            <a:extLst>
              <a:ext uri="{FF2B5EF4-FFF2-40B4-BE49-F238E27FC236}">
                <a16:creationId xmlns:a16="http://schemas.microsoft.com/office/drawing/2014/main" id="{B8587F0A-3EF9-46A9-A8FF-9715CF092942}"/>
              </a:ext>
            </a:extLst>
          </p:cNvPr>
          <p:cNvSpPr>
            <a:spLocks noGrp="1"/>
          </p:cNvSpPr>
          <p:nvPr>
            <p:ph type="body" sz="quarter" idx="13"/>
          </p:nvPr>
        </p:nvSpPr>
        <p:spPr>
          <a:xfrm>
            <a:off x="431800" y="432000"/>
            <a:ext cx="3360000" cy="5520000"/>
          </a:xfrm>
        </p:spPr>
        <p:txBody>
          <a:bodyPr/>
          <a:lstStyle>
            <a:lvl1pPr>
              <a:lnSpc>
                <a:spcPct val="80000"/>
              </a:lnSpc>
              <a:defRPr sz="4800">
                <a:solidFill>
                  <a:schemeClr val="accent1"/>
                </a:solidFill>
              </a:defRPr>
            </a:lvl1pPr>
            <a:lvl2pPr>
              <a:spcAft>
                <a:spcPts val="1600"/>
              </a:spcAft>
              <a:defRPr sz="2400">
                <a:solidFill>
                  <a:schemeClr val="tx1"/>
                </a:solidFill>
              </a:defRPr>
            </a:lvl2pPr>
            <a:lvl3pPr>
              <a:buNone/>
              <a:defRPr/>
            </a:lvl3pPr>
            <a:lvl4pPr marL="239178" indent="-239178">
              <a:buFont typeface="Arial" panose="020B0604020202020204" pitchFamily="34" charset="0"/>
              <a:buChar char="•"/>
              <a:defRPr/>
            </a:lvl4pPr>
            <a:lvl5pPr marL="476239" indent="-239178">
              <a:buFont typeface="Times New Roman" panose="02020603050405020304" pitchFamily="18"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22729953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ext smaller left, content right">
    <p:spTree>
      <p:nvGrpSpPr>
        <p:cNvPr id="1" name=""/>
        <p:cNvGrpSpPr/>
        <p:nvPr/>
      </p:nvGrpSpPr>
      <p:grpSpPr>
        <a:xfrm>
          <a:off x="0" y="0"/>
          <a:ext cx="0" cy="0"/>
          <a:chOff x="0" y="0"/>
          <a:chExt cx="0" cy="0"/>
        </a:xfrm>
      </p:grpSpPr>
      <p:sp>
        <p:nvSpPr>
          <p:cNvPr id="3" name="Content Placeholder 2"/>
          <p:cNvSpPr>
            <a:spLocks noGrp="1"/>
          </p:cNvSpPr>
          <p:nvPr>
            <p:ph idx="1"/>
          </p:nvPr>
        </p:nvSpPr>
        <p:spPr>
          <a:xfrm>
            <a:off x="4176000" y="432000"/>
            <a:ext cx="7536000" cy="5520000"/>
          </a:xfrm>
        </p:spPr>
        <p:txBody>
          <a:bodyPr numCol="2" spcCol="180000">
            <a:noAutofit/>
          </a:bodyPr>
          <a:lstStyle>
            <a:lvl1pPr>
              <a:defRPr sz="1067">
                <a:solidFill>
                  <a:schemeClr val="accent1"/>
                </a:solidFill>
                <a:latin typeface="+mj-lt"/>
              </a:defRPr>
            </a:lvl1pPr>
            <a:lvl2pPr>
              <a:defRPr sz="1067"/>
            </a:lvl2pPr>
            <a:lvl3pPr marL="119997" indent="-119997">
              <a:defRPr sz="1067"/>
            </a:lvl3pPr>
            <a:lvl4pPr marL="239994" indent="-119997">
              <a:defRPr sz="1067"/>
            </a:lvl4pPr>
            <a:lvl5pPr marL="359991" indent="-119997">
              <a:defRPr sz="1067"/>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fr-FR" dirty="0"/>
              <a:t>ANU the Student Hubs team | Course </a:t>
            </a:r>
            <a:r>
              <a:rPr lang="en-AU" dirty="0"/>
              <a:t>Enrolment presentation and Q&amp;A</a:t>
            </a:r>
          </a:p>
        </p:txBody>
      </p:sp>
      <p:sp>
        <p:nvSpPr>
          <p:cNvPr id="6" name="Slide Number Placeholder 5"/>
          <p:cNvSpPr>
            <a:spLocks noGrp="1"/>
          </p:cNvSpPr>
          <p:nvPr>
            <p:ph type="sldNum" sz="quarter" idx="12"/>
          </p:nvPr>
        </p:nvSpPr>
        <p:spPr/>
        <p:txBody>
          <a:bodyPr/>
          <a:lstStyle>
            <a:lvl1pPr algn="l">
              <a:defRPr/>
            </a:lvl1pPr>
          </a:lstStyle>
          <a:p>
            <a:fld id="{10A01DC5-1685-4615-8240-15192985C6A2}" type="slidenum">
              <a:rPr lang="en-AU" smtClean="0"/>
              <a:pPr/>
              <a:t>‹#›</a:t>
            </a:fld>
            <a:endParaRPr lang="en-AU"/>
          </a:p>
        </p:txBody>
      </p:sp>
      <p:sp>
        <p:nvSpPr>
          <p:cNvPr id="7" name="Date Placeholder 10">
            <a:extLst>
              <a:ext uri="{FF2B5EF4-FFF2-40B4-BE49-F238E27FC236}">
                <a16:creationId xmlns:a16="http://schemas.microsoft.com/office/drawing/2014/main" id="{72E4F78E-88AE-49DC-94D5-AD2C60619063}"/>
              </a:ext>
            </a:extLst>
          </p:cNvPr>
          <p:cNvSpPr>
            <a:spLocks noGrp="1"/>
          </p:cNvSpPr>
          <p:nvPr>
            <p:ph type="dt" sz="half" idx="2"/>
          </p:nvPr>
        </p:nvSpPr>
        <p:spPr>
          <a:xfrm>
            <a:off x="8764236"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US"/>
              <a:t>4 JUL 2024</a:t>
            </a:r>
            <a:endParaRPr lang="en-AU"/>
          </a:p>
        </p:txBody>
      </p:sp>
      <p:sp>
        <p:nvSpPr>
          <p:cNvPr id="4" name="Text Placeholder 3">
            <a:extLst>
              <a:ext uri="{FF2B5EF4-FFF2-40B4-BE49-F238E27FC236}">
                <a16:creationId xmlns:a16="http://schemas.microsoft.com/office/drawing/2014/main" id="{B8587F0A-3EF9-46A9-A8FF-9715CF092942}"/>
              </a:ext>
            </a:extLst>
          </p:cNvPr>
          <p:cNvSpPr>
            <a:spLocks noGrp="1"/>
          </p:cNvSpPr>
          <p:nvPr>
            <p:ph type="body" sz="quarter" idx="13"/>
          </p:nvPr>
        </p:nvSpPr>
        <p:spPr>
          <a:xfrm>
            <a:off x="431800" y="432000"/>
            <a:ext cx="3360000" cy="5520000"/>
          </a:xfrm>
        </p:spPr>
        <p:txBody>
          <a:bodyPr/>
          <a:lstStyle>
            <a:lvl1pPr>
              <a:lnSpc>
                <a:spcPct val="80000"/>
              </a:lnSpc>
              <a:defRPr sz="4800">
                <a:solidFill>
                  <a:schemeClr val="tx1"/>
                </a:solidFill>
              </a:defRPr>
            </a:lvl1pPr>
            <a:lvl2pPr>
              <a:spcAft>
                <a:spcPts val="1600"/>
              </a:spcAft>
              <a:defRPr sz="2400">
                <a:solidFill>
                  <a:schemeClr val="accent1"/>
                </a:solidFill>
              </a:defRPr>
            </a:lvl2pPr>
            <a:lvl3pPr>
              <a:buNone/>
              <a:defRPr sz="1067"/>
            </a:lvl3pPr>
            <a:lvl4pPr marL="239178" indent="-239178">
              <a:buFont typeface="Arial" panose="020B0604020202020204" pitchFamily="34" charset="0"/>
              <a:buChar char="•"/>
              <a:defRPr sz="1067"/>
            </a:lvl4pPr>
            <a:lvl5pPr marL="476239" indent="-239178">
              <a:buFont typeface="Times New Roman" panose="02020603050405020304" pitchFamily="18" charset="0"/>
              <a:buChar char="–"/>
              <a:defRPr sz="1067"/>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7526725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_Gold">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64000" y="432001"/>
            <a:ext cx="8400000" cy="2852737"/>
          </a:xfrm>
        </p:spPr>
        <p:txBody>
          <a:bodyPr anchor="t">
            <a:normAutofit/>
          </a:bodyPr>
          <a:lstStyle>
            <a:lvl1pPr>
              <a:lnSpc>
                <a:spcPct val="80000"/>
              </a:lnSpc>
              <a:defRPr sz="8533" cap="all" baseline="0">
                <a:solidFill>
                  <a:schemeClr val="tx1"/>
                </a:solidFill>
              </a:defRPr>
            </a:lvl1pPr>
          </a:lstStyle>
          <a:p>
            <a:r>
              <a:rPr lang="en-GB"/>
              <a:t>Click to edit Master title style</a:t>
            </a:r>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r>
              <a:rPr lang="en-US" dirty="0"/>
              <a:t>S2 2026 Orientation week | </a:t>
            </a:r>
            <a:r>
              <a:rPr lang="en-AU" dirty="0"/>
              <a:t>Enrolment presentation and Q&amp;A</a:t>
            </a:r>
          </a:p>
        </p:txBody>
      </p:sp>
      <p:sp>
        <p:nvSpPr>
          <p:cNvPr id="6" name="Slide Number Placeholder 5"/>
          <p:cNvSpPr>
            <a:spLocks noGrp="1"/>
          </p:cNvSpPr>
          <p:nvPr>
            <p:ph type="sldNum" sz="quarter" idx="12"/>
          </p:nvPr>
        </p:nvSpPr>
        <p:spPr/>
        <p:txBody>
          <a:bodyPr/>
          <a:lstStyle>
            <a:lvl1pPr algn="l">
              <a:defRPr>
                <a:solidFill>
                  <a:schemeClr val="tx1"/>
                </a:solidFill>
              </a:defRPr>
            </a:lvl1pPr>
          </a:lstStyle>
          <a:p>
            <a:fld id="{10A01DC5-1685-4615-8240-15192985C6A2}" type="slidenum">
              <a:rPr lang="en-AU" smtClean="0"/>
              <a:pPr/>
              <a:t>‹#›</a:t>
            </a:fld>
            <a:endParaRPr lang="en-AU"/>
          </a:p>
        </p:txBody>
      </p:sp>
      <p:sp>
        <p:nvSpPr>
          <p:cNvPr id="7" name="Date Placeholder 10">
            <a:extLst>
              <a:ext uri="{FF2B5EF4-FFF2-40B4-BE49-F238E27FC236}">
                <a16:creationId xmlns:a16="http://schemas.microsoft.com/office/drawing/2014/main" id="{5014A4F5-33BC-4C41-B1AC-8B957B76357F}"/>
              </a:ext>
            </a:extLst>
          </p:cNvPr>
          <p:cNvSpPr>
            <a:spLocks noGrp="1"/>
          </p:cNvSpPr>
          <p:nvPr>
            <p:ph type="dt" sz="half" idx="2"/>
          </p:nvPr>
        </p:nvSpPr>
        <p:spPr>
          <a:xfrm>
            <a:off x="9840000"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AU"/>
              <a:t>16 / 06 / 2026</a:t>
            </a:r>
          </a:p>
        </p:txBody>
      </p:sp>
      <p:sp>
        <p:nvSpPr>
          <p:cNvPr id="8" name="Text Placeholder 7">
            <a:extLst>
              <a:ext uri="{FF2B5EF4-FFF2-40B4-BE49-F238E27FC236}">
                <a16:creationId xmlns:a16="http://schemas.microsoft.com/office/drawing/2014/main" id="{182DF42F-AFE2-4EF3-B14F-54A469AB5E39}"/>
              </a:ext>
            </a:extLst>
          </p:cNvPr>
          <p:cNvSpPr>
            <a:spLocks noGrp="1"/>
          </p:cNvSpPr>
          <p:nvPr>
            <p:ph type="body" sz="quarter" idx="13" hasCustomPrompt="1"/>
          </p:nvPr>
        </p:nvSpPr>
        <p:spPr>
          <a:xfrm>
            <a:off x="432001" y="432001"/>
            <a:ext cx="2440828" cy="2410884"/>
          </a:xfrm>
        </p:spPr>
        <p:txBody>
          <a:bodyPr/>
          <a:lstStyle>
            <a:lvl1pPr>
              <a:lnSpc>
                <a:spcPct val="80000"/>
              </a:lnSpc>
              <a:spcAft>
                <a:spcPts val="0"/>
              </a:spcAft>
              <a:defRPr sz="8533">
                <a:solidFill>
                  <a:schemeClr val="tx1"/>
                </a:solidFill>
              </a:defRPr>
            </a:lvl1pPr>
            <a:lvl2pPr>
              <a:defRPr sz="8533">
                <a:solidFill>
                  <a:schemeClr val="accent1"/>
                </a:solidFill>
              </a:defRPr>
            </a:lvl2pPr>
            <a:lvl3pPr>
              <a:defRPr sz="8533">
                <a:solidFill>
                  <a:schemeClr val="accent1"/>
                </a:solidFill>
              </a:defRPr>
            </a:lvl3pPr>
            <a:lvl4pPr>
              <a:defRPr sz="8533">
                <a:solidFill>
                  <a:schemeClr val="accent1"/>
                </a:solidFill>
              </a:defRPr>
            </a:lvl4pPr>
            <a:lvl5pPr>
              <a:defRPr sz="8533">
                <a:solidFill>
                  <a:schemeClr val="accent1"/>
                </a:solidFill>
              </a:defRPr>
            </a:lvl5pPr>
          </a:lstStyle>
          <a:p>
            <a:pPr lvl="0"/>
            <a:r>
              <a:rPr lang="en-US"/>
              <a:t>#</a:t>
            </a:r>
            <a:endParaRPr lang="en-AU"/>
          </a:p>
        </p:txBody>
      </p:sp>
      <p:pic>
        <p:nvPicPr>
          <p:cNvPr id="18" name="Picture 17">
            <a:extLst>
              <a:ext uri="{FF2B5EF4-FFF2-40B4-BE49-F238E27FC236}">
                <a16:creationId xmlns:a16="http://schemas.microsoft.com/office/drawing/2014/main" id="{D95412E3-4376-4E7F-8689-900603DB692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254400"/>
            <a:ext cx="12192000" cy="341376"/>
          </a:xfrm>
          <a:prstGeom prst="rect">
            <a:avLst/>
          </a:prstGeom>
        </p:spPr>
      </p:pic>
    </p:spTree>
    <p:extLst>
      <p:ext uri="{BB962C8B-B14F-4D97-AF65-F5344CB8AC3E}">
        <p14:creationId xmlns:p14="http://schemas.microsoft.com/office/powerpoint/2010/main" val="19852770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fr-FR" dirty="0"/>
              <a:t>ANU the Student Hubs team | Course </a:t>
            </a:r>
            <a:r>
              <a:rPr lang="en-AU" dirty="0"/>
              <a:t>Enrolment presentation and Q&amp;A</a:t>
            </a:r>
          </a:p>
        </p:txBody>
      </p:sp>
      <p:sp>
        <p:nvSpPr>
          <p:cNvPr id="6" name="Slide Number Placeholder 5"/>
          <p:cNvSpPr>
            <a:spLocks noGrp="1"/>
          </p:cNvSpPr>
          <p:nvPr>
            <p:ph type="sldNum" sz="quarter" idx="12"/>
          </p:nvPr>
        </p:nvSpPr>
        <p:spPr/>
        <p:txBody>
          <a:bodyPr/>
          <a:lstStyle>
            <a:lvl1pPr algn="l">
              <a:defRPr/>
            </a:lvl1pPr>
          </a:lstStyle>
          <a:p>
            <a:fld id="{10A01DC5-1685-4615-8240-15192985C6A2}" type="slidenum">
              <a:rPr lang="en-AU" smtClean="0"/>
              <a:pPr/>
              <a:t>‹#›</a:t>
            </a:fld>
            <a:endParaRPr lang="en-AU"/>
          </a:p>
        </p:txBody>
      </p:sp>
      <p:sp>
        <p:nvSpPr>
          <p:cNvPr id="7" name="Date Placeholder 10">
            <a:extLst>
              <a:ext uri="{FF2B5EF4-FFF2-40B4-BE49-F238E27FC236}">
                <a16:creationId xmlns:a16="http://schemas.microsoft.com/office/drawing/2014/main" id="{72E4F78E-88AE-49DC-94D5-AD2C60619063}"/>
              </a:ext>
            </a:extLst>
          </p:cNvPr>
          <p:cNvSpPr>
            <a:spLocks noGrp="1"/>
          </p:cNvSpPr>
          <p:nvPr>
            <p:ph type="dt" sz="half" idx="2"/>
          </p:nvPr>
        </p:nvSpPr>
        <p:spPr>
          <a:xfrm>
            <a:off x="8772204"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US"/>
              <a:t>4 JUL 2024</a:t>
            </a:r>
            <a:endParaRPr lang="en-AU"/>
          </a:p>
        </p:txBody>
      </p:sp>
      <p:sp>
        <p:nvSpPr>
          <p:cNvPr id="11" name="Text Placeholder 7">
            <a:extLst>
              <a:ext uri="{FF2B5EF4-FFF2-40B4-BE49-F238E27FC236}">
                <a16:creationId xmlns:a16="http://schemas.microsoft.com/office/drawing/2014/main" id="{94117324-6B4D-4511-9A09-354F37701177}"/>
              </a:ext>
            </a:extLst>
          </p:cNvPr>
          <p:cNvSpPr>
            <a:spLocks noGrp="1"/>
          </p:cNvSpPr>
          <p:nvPr>
            <p:ph type="body" sz="quarter" idx="13"/>
          </p:nvPr>
        </p:nvSpPr>
        <p:spPr>
          <a:xfrm>
            <a:off x="431800" y="432001"/>
            <a:ext cx="11279717" cy="2017183"/>
          </a:xfrm>
        </p:spPr>
        <p:txBody>
          <a:bodyPr/>
          <a:lstStyle>
            <a:lvl1pPr>
              <a:lnSpc>
                <a:spcPct val="80000"/>
              </a:lnSpc>
              <a:defRPr sz="4800">
                <a:solidFill>
                  <a:schemeClr val="accent1"/>
                </a:solidFill>
              </a:defRPr>
            </a:lvl1pPr>
            <a:lvl2pPr>
              <a:defRPr sz="2400"/>
            </a:lvl2pPr>
            <a:lvl3pPr>
              <a:buNone/>
              <a:defRPr/>
            </a:lvl3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175236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xt left, image right">
    <p:spTree>
      <p:nvGrpSpPr>
        <p:cNvPr id="1" name=""/>
        <p:cNvGrpSpPr/>
        <p:nvPr/>
      </p:nvGrpSpPr>
      <p:grpSpPr>
        <a:xfrm>
          <a:off x="0" y="0"/>
          <a:ext cx="0" cy="0"/>
          <a:chOff x="0" y="0"/>
          <a:chExt cx="0" cy="0"/>
        </a:xfrm>
      </p:grpSpPr>
      <p:sp>
        <p:nvSpPr>
          <p:cNvPr id="3" name="Content Placeholder 2"/>
          <p:cNvSpPr>
            <a:spLocks noGrp="1"/>
          </p:cNvSpPr>
          <p:nvPr>
            <p:ph idx="1"/>
          </p:nvPr>
        </p:nvSpPr>
        <p:spPr>
          <a:xfrm>
            <a:off x="432000" y="2400000"/>
            <a:ext cx="4800000" cy="3600000"/>
          </a:xfrm>
        </p:spPr>
        <p:txBody>
          <a:bodyPr/>
          <a:lstStyle>
            <a:lvl1pPr>
              <a:defRPr sz="1867"/>
            </a:lvl1pPr>
            <a:lvl2pPr>
              <a:defRPr sz="1467"/>
            </a:lvl2pPr>
            <a:lvl3pPr>
              <a:defRPr sz="1467"/>
            </a:lvl3pPr>
            <a:lvl4pPr>
              <a:defRPr sz="1467"/>
            </a:lvl4pPr>
            <a:lvl5pPr>
              <a:defRPr sz="1467"/>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fr-FR" dirty="0"/>
              <a:t>ANU the Student Hubs team | Course </a:t>
            </a:r>
            <a:r>
              <a:rPr lang="en-AU" dirty="0"/>
              <a:t>Enrolment presentation and Q&amp;A</a:t>
            </a:r>
          </a:p>
        </p:txBody>
      </p:sp>
      <p:sp>
        <p:nvSpPr>
          <p:cNvPr id="6" name="Slide Number Placeholder 5"/>
          <p:cNvSpPr>
            <a:spLocks noGrp="1"/>
          </p:cNvSpPr>
          <p:nvPr>
            <p:ph type="sldNum" sz="quarter" idx="12"/>
          </p:nvPr>
        </p:nvSpPr>
        <p:spPr/>
        <p:txBody>
          <a:bodyPr/>
          <a:lstStyle>
            <a:lvl1pPr algn="l">
              <a:defRPr/>
            </a:lvl1pPr>
          </a:lstStyle>
          <a:p>
            <a:fld id="{10A01DC5-1685-4615-8240-15192985C6A2}" type="slidenum">
              <a:rPr lang="en-AU" smtClean="0"/>
              <a:pPr/>
              <a:t>‹#›</a:t>
            </a:fld>
            <a:endParaRPr lang="en-AU"/>
          </a:p>
        </p:txBody>
      </p:sp>
      <p:sp>
        <p:nvSpPr>
          <p:cNvPr id="7" name="Date Placeholder 10">
            <a:extLst>
              <a:ext uri="{FF2B5EF4-FFF2-40B4-BE49-F238E27FC236}">
                <a16:creationId xmlns:a16="http://schemas.microsoft.com/office/drawing/2014/main" id="{72E4F78E-88AE-49DC-94D5-AD2C60619063}"/>
              </a:ext>
            </a:extLst>
          </p:cNvPr>
          <p:cNvSpPr>
            <a:spLocks noGrp="1"/>
          </p:cNvSpPr>
          <p:nvPr>
            <p:ph type="dt" sz="half" idx="2"/>
          </p:nvPr>
        </p:nvSpPr>
        <p:spPr>
          <a:xfrm>
            <a:off x="8772204"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US"/>
              <a:t>4 JUL 2024</a:t>
            </a:r>
            <a:endParaRPr lang="en-AU"/>
          </a:p>
        </p:txBody>
      </p:sp>
      <p:sp>
        <p:nvSpPr>
          <p:cNvPr id="8" name="Text Placeholder 7">
            <a:extLst>
              <a:ext uri="{FF2B5EF4-FFF2-40B4-BE49-F238E27FC236}">
                <a16:creationId xmlns:a16="http://schemas.microsoft.com/office/drawing/2014/main" id="{1523145E-4A65-4D12-BF17-1E376D23E49C}"/>
              </a:ext>
            </a:extLst>
          </p:cNvPr>
          <p:cNvSpPr>
            <a:spLocks noGrp="1"/>
          </p:cNvSpPr>
          <p:nvPr>
            <p:ph type="body" sz="quarter" idx="13"/>
          </p:nvPr>
        </p:nvSpPr>
        <p:spPr>
          <a:xfrm>
            <a:off x="431800" y="432001"/>
            <a:ext cx="4800000" cy="2017183"/>
          </a:xfrm>
        </p:spPr>
        <p:txBody>
          <a:bodyPr/>
          <a:lstStyle>
            <a:lvl1pPr>
              <a:lnSpc>
                <a:spcPct val="80000"/>
              </a:lnSpc>
              <a:defRPr sz="4800">
                <a:solidFill>
                  <a:schemeClr val="accent1"/>
                </a:solidFill>
              </a:defRPr>
            </a:lvl1pPr>
            <a:lvl2pPr>
              <a:defRPr sz="2400"/>
            </a:lvl2pPr>
            <a:lvl3pPr>
              <a:buNone/>
              <a:defRPr/>
            </a:lvl3pPr>
          </a:lstStyle>
          <a:p>
            <a:pPr lvl="0"/>
            <a:r>
              <a:rPr lang="en-US"/>
              <a:t>Click to edit Master text styles</a:t>
            </a:r>
          </a:p>
          <a:p>
            <a:pPr lvl="1"/>
            <a:r>
              <a:rPr lang="en-US"/>
              <a:t>Second level</a:t>
            </a:r>
          </a:p>
        </p:txBody>
      </p:sp>
      <p:cxnSp>
        <p:nvCxnSpPr>
          <p:cNvPr id="12" name="Straight Connector 11">
            <a:extLst>
              <a:ext uri="{FF2B5EF4-FFF2-40B4-BE49-F238E27FC236}">
                <a16:creationId xmlns:a16="http://schemas.microsoft.com/office/drawing/2014/main" id="{AE17CBD4-5DAE-4848-BC50-36416D91C4AD}"/>
              </a:ext>
            </a:extLst>
          </p:cNvPr>
          <p:cNvCxnSpPr/>
          <p:nvPr userDrawn="1"/>
        </p:nvCxnSpPr>
        <p:spPr>
          <a:xfrm>
            <a:off x="6096000" y="432000"/>
            <a:ext cx="0" cy="5472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Picture Placeholder 13">
            <a:extLst>
              <a:ext uri="{FF2B5EF4-FFF2-40B4-BE49-F238E27FC236}">
                <a16:creationId xmlns:a16="http://schemas.microsoft.com/office/drawing/2014/main" id="{52B441EC-09C6-4B4A-9603-C02952057BC3}"/>
              </a:ext>
            </a:extLst>
          </p:cNvPr>
          <p:cNvSpPr>
            <a:spLocks noGrp="1"/>
          </p:cNvSpPr>
          <p:nvPr>
            <p:ph type="pic" sz="quarter" idx="14"/>
          </p:nvPr>
        </p:nvSpPr>
        <p:spPr>
          <a:xfrm>
            <a:off x="7008000" y="431800"/>
            <a:ext cx="4704000" cy="5472000"/>
          </a:xfrm>
        </p:spPr>
        <p:txBody>
          <a:bodyPr/>
          <a:lstStyle/>
          <a:p>
            <a:r>
              <a:rPr lang="en-US"/>
              <a:t>Click icon to add picture</a:t>
            </a:r>
            <a:endParaRPr lang="en-AU"/>
          </a:p>
        </p:txBody>
      </p:sp>
      <p:sp>
        <p:nvSpPr>
          <p:cNvPr id="16" name="Text Placeholder 15">
            <a:extLst>
              <a:ext uri="{FF2B5EF4-FFF2-40B4-BE49-F238E27FC236}">
                <a16:creationId xmlns:a16="http://schemas.microsoft.com/office/drawing/2014/main" id="{FC4D845E-CFE4-4388-98CF-2B7CD087A960}"/>
              </a:ext>
            </a:extLst>
          </p:cNvPr>
          <p:cNvSpPr>
            <a:spLocks noGrp="1"/>
          </p:cNvSpPr>
          <p:nvPr>
            <p:ph type="body" sz="quarter" idx="15" hasCustomPrompt="1"/>
          </p:nvPr>
        </p:nvSpPr>
        <p:spPr>
          <a:xfrm>
            <a:off x="6816000" y="840829"/>
            <a:ext cx="144000" cy="5062556"/>
          </a:xfrm>
        </p:spPr>
        <p:txBody>
          <a:bodyPr vert="vert270" anchor="t"/>
          <a:lstStyle>
            <a:lvl1pPr>
              <a:defRPr sz="800">
                <a:solidFill>
                  <a:schemeClr val="tx1"/>
                </a:solidFill>
                <a:latin typeface="+mn-lt"/>
              </a:defRPr>
            </a:lvl1pPr>
          </a:lstStyle>
          <a:p>
            <a:pPr lvl="0"/>
            <a:r>
              <a:rPr lang="en-US"/>
              <a:t>Image credit here</a:t>
            </a:r>
          </a:p>
        </p:txBody>
      </p:sp>
    </p:spTree>
    <p:extLst>
      <p:ext uri="{BB962C8B-B14F-4D97-AF65-F5344CB8AC3E}">
        <p14:creationId xmlns:p14="http://schemas.microsoft.com/office/powerpoint/2010/main" val="379389074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Image left, text right">
    <p:spTree>
      <p:nvGrpSpPr>
        <p:cNvPr id="1" name=""/>
        <p:cNvGrpSpPr/>
        <p:nvPr/>
      </p:nvGrpSpPr>
      <p:grpSpPr>
        <a:xfrm>
          <a:off x="0" y="0"/>
          <a:ext cx="0" cy="0"/>
          <a:chOff x="0" y="0"/>
          <a:chExt cx="0" cy="0"/>
        </a:xfrm>
      </p:grpSpPr>
      <p:sp>
        <p:nvSpPr>
          <p:cNvPr id="3" name="Content Placeholder 2"/>
          <p:cNvSpPr>
            <a:spLocks noGrp="1"/>
          </p:cNvSpPr>
          <p:nvPr>
            <p:ph idx="1"/>
          </p:nvPr>
        </p:nvSpPr>
        <p:spPr>
          <a:xfrm>
            <a:off x="6960200" y="1440000"/>
            <a:ext cx="4800000" cy="4463384"/>
          </a:xfrm>
        </p:spPr>
        <p:txBody>
          <a:bodyPr/>
          <a:lstStyle>
            <a:lvl1pPr>
              <a:defRPr sz="1867"/>
            </a:lvl1pPr>
            <a:lvl2pPr>
              <a:defRPr sz="1467"/>
            </a:lvl2pPr>
            <a:lvl3pPr>
              <a:defRPr sz="1467"/>
            </a:lvl3pPr>
            <a:lvl4pPr>
              <a:defRPr sz="1467"/>
            </a:lvl4pPr>
            <a:lvl5pPr>
              <a:defRPr sz="1467"/>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7">
            <a:extLst>
              <a:ext uri="{FF2B5EF4-FFF2-40B4-BE49-F238E27FC236}">
                <a16:creationId xmlns:a16="http://schemas.microsoft.com/office/drawing/2014/main" id="{1523145E-4A65-4D12-BF17-1E376D23E49C}"/>
              </a:ext>
            </a:extLst>
          </p:cNvPr>
          <p:cNvSpPr>
            <a:spLocks noGrp="1"/>
          </p:cNvSpPr>
          <p:nvPr>
            <p:ph type="body" sz="quarter" idx="13"/>
          </p:nvPr>
        </p:nvSpPr>
        <p:spPr>
          <a:xfrm>
            <a:off x="6960000" y="432001"/>
            <a:ext cx="4800000" cy="2017183"/>
          </a:xfrm>
        </p:spPr>
        <p:txBody>
          <a:bodyPr/>
          <a:lstStyle>
            <a:lvl1pPr>
              <a:lnSpc>
                <a:spcPct val="80000"/>
              </a:lnSpc>
              <a:defRPr sz="4800">
                <a:solidFill>
                  <a:schemeClr val="tx1"/>
                </a:solidFill>
              </a:defRPr>
            </a:lvl1pPr>
            <a:lvl2pPr>
              <a:defRPr sz="2400">
                <a:solidFill>
                  <a:schemeClr val="accent1"/>
                </a:solidFill>
              </a:defRPr>
            </a:lvl2pPr>
            <a:lvl3pPr>
              <a:buNone/>
              <a:defRPr/>
            </a:lvl3pPr>
          </a:lstStyle>
          <a:p>
            <a:pPr lvl="0"/>
            <a:r>
              <a:rPr lang="en-US"/>
              <a:t>Click to edit Master text styles</a:t>
            </a:r>
          </a:p>
          <a:p>
            <a:pPr lvl="1"/>
            <a:r>
              <a:rPr lang="en-US"/>
              <a:t>Second level</a:t>
            </a:r>
          </a:p>
        </p:txBody>
      </p:sp>
      <p:sp>
        <p:nvSpPr>
          <p:cNvPr id="5" name="Footer Placeholder 4"/>
          <p:cNvSpPr>
            <a:spLocks noGrp="1"/>
          </p:cNvSpPr>
          <p:nvPr>
            <p:ph type="ftr" sz="quarter" idx="11"/>
          </p:nvPr>
        </p:nvSpPr>
        <p:spPr/>
        <p:txBody>
          <a:bodyPr/>
          <a:lstStyle/>
          <a:p>
            <a:r>
              <a:rPr lang="fr-FR" dirty="0"/>
              <a:t>ANU the Student Hubs team | Course </a:t>
            </a:r>
            <a:r>
              <a:rPr lang="en-AU" dirty="0"/>
              <a:t>Enrolment presentation and Q&amp;A</a:t>
            </a:r>
          </a:p>
        </p:txBody>
      </p:sp>
      <p:sp>
        <p:nvSpPr>
          <p:cNvPr id="6" name="Slide Number Placeholder 5"/>
          <p:cNvSpPr>
            <a:spLocks noGrp="1"/>
          </p:cNvSpPr>
          <p:nvPr>
            <p:ph type="sldNum" sz="quarter" idx="12"/>
          </p:nvPr>
        </p:nvSpPr>
        <p:spPr/>
        <p:txBody>
          <a:bodyPr/>
          <a:lstStyle>
            <a:lvl1pPr algn="l">
              <a:defRPr/>
            </a:lvl1pPr>
          </a:lstStyle>
          <a:p>
            <a:fld id="{10A01DC5-1685-4615-8240-15192985C6A2}" type="slidenum">
              <a:rPr lang="en-AU" smtClean="0"/>
              <a:pPr/>
              <a:t>‹#›</a:t>
            </a:fld>
            <a:endParaRPr lang="en-AU"/>
          </a:p>
        </p:txBody>
      </p:sp>
      <p:sp>
        <p:nvSpPr>
          <p:cNvPr id="7" name="Date Placeholder 10">
            <a:extLst>
              <a:ext uri="{FF2B5EF4-FFF2-40B4-BE49-F238E27FC236}">
                <a16:creationId xmlns:a16="http://schemas.microsoft.com/office/drawing/2014/main" id="{72E4F78E-88AE-49DC-94D5-AD2C60619063}"/>
              </a:ext>
            </a:extLst>
          </p:cNvPr>
          <p:cNvSpPr>
            <a:spLocks noGrp="1"/>
          </p:cNvSpPr>
          <p:nvPr>
            <p:ph type="dt" sz="half" idx="2"/>
          </p:nvPr>
        </p:nvSpPr>
        <p:spPr>
          <a:xfrm>
            <a:off x="8764235"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US"/>
              <a:t>4 JUL 2024</a:t>
            </a:r>
            <a:endParaRPr lang="en-AU"/>
          </a:p>
        </p:txBody>
      </p:sp>
      <p:cxnSp>
        <p:nvCxnSpPr>
          <p:cNvPr id="12" name="Straight Connector 11">
            <a:extLst>
              <a:ext uri="{FF2B5EF4-FFF2-40B4-BE49-F238E27FC236}">
                <a16:creationId xmlns:a16="http://schemas.microsoft.com/office/drawing/2014/main" id="{AE17CBD4-5DAE-4848-BC50-36416D91C4AD}"/>
              </a:ext>
            </a:extLst>
          </p:cNvPr>
          <p:cNvCxnSpPr/>
          <p:nvPr userDrawn="1"/>
        </p:nvCxnSpPr>
        <p:spPr>
          <a:xfrm>
            <a:off x="6096000" y="432000"/>
            <a:ext cx="0" cy="5472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Picture Placeholder 13">
            <a:extLst>
              <a:ext uri="{FF2B5EF4-FFF2-40B4-BE49-F238E27FC236}">
                <a16:creationId xmlns:a16="http://schemas.microsoft.com/office/drawing/2014/main" id="{52B441EC-09C6-4B4A-9603-C02952057BC3}"/>
              </a:ext>
            </a:extLst>
          </p:cNvPr>
          <p:cNvSpPr>
            <a:spLocks noGrp="1"/>
          </p:cNvSpPr>
          <p:nvPr>
            <p:ph type="pic" sz="quarter" idx="14"/>
          </p:nvPr>
        </p:nvSpPr>
        <p:spPr>
          <a:xfrm>
            <a:off x="432000" y="431800"/>
            <a:ext cx="4704000" cy="5472000"/>
          </a:xfrm>
        </p:spPr>
        <p:txBody>
          <a:bodyPr/>
          <a:lstStyle/>
          <a:p>
            <a:r>
              <a:rPr lang="en-US"/>
              <a:t>Click icon to add picture</a:t>
            </a:r>
            <a:endParaRPr lang="en-AU"/>
          </a:p>
        </p:txBody>
      </p:sp>
      <p:sp>
        <p:nvSpPr>
          <p:cNvPr id="16" name="Text Placeholder 15">
            <a:extLst>
              <a:ext uri="{FF2B5EF4-FFF2-40B4-BE49-F238E27FC236}">
                <a16:creationId xmlns:a16="http://schemas.microsoft.com/office/drawing/2014/main" id="{FC4D845E-CFE4-4388-98CF-2B7CD087A960}"/>
              </a:ext>
            </a:extLst>
          </p:cNvPr>
          <p:cNvSpPr>
            <a:spLocks noGrp="1"/>
          </p:cNvSpPr>
          <p:nvPr>
            <p:ph type="body" sz="quarter" idx="15" hasCustomPrompt="1"/>
          </p:nvPr>
        </p:nvSpPr>
        <p:spPr>
          <a:xfrm>
            <a:off x="5280000" y="840829"/>
            <a:ext cx="144000" cy="5062556"/>
          </a:xfrm>
        </p:spPr>
        <p:txBody>
          <a:bodyPr vert="vert270" anchor="t"/>
          <a:lstStyle>
            <a:lvl1pPr>
              <a:defRPr sz="800">
                <a:solidFill>
                  <a:schemeClr val="tx1"/>
                </a:solidFill>
                <a:latin typeface="+mn-lt"/>
              </a:defRPr>
            </a:lvl1pPr>
          </a:lstStyle>
          <a:p>
            <a:pPr lvl="0"/>
            <a:r>
              <a:rPr lang="en-US"/>
              <a:t>Image credit here</a:t>
            </a:r>
          </a:p>
        </p:txBody>
      </p:sp>
    </p:spTree>
    <p:extLst>
      <p:ext uri="{BB962C8B-B14F-4D97-AF65-F5344CB8AC3E}">
        <p14:creationId xmlns:p14="http://schemas.microsoft.com/office/powerpoint/2010/main" val="10013707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xt left, large image right">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fr-FR" dirty="0"/>
              <a:t>ANU the Student Hubs team | Course </a:t>
            </a:r>
            <a:r>
              <a:rPr lang="en-AU" dirty="0"/>
              <a:t>Enrolment presentation and Q&amp;A</a:t>
            </a:r>
          </a:p>
        </p:txBody>
      </p:sp>
      <p:sp>
        <p:nvSpPr>
          <p:cNvPr id="6" name="Slide Number Placeholder 5"/>
          <p:cNvSpPr>
            <a:spLocks noGrp="1"/>
          </p:cNvSpPr>
          <p:nvPr>
            <p:ph type="sldNum" sz="quarter" idx="12"/>
          </p:nvPr>
        </p:nvSpPr>
        <p:spPr/>
        <p:txBody>
          <a:bodyPr/>
          <a:lstStyle>
            <a:lvl1pPr algn="l">
              <a:defRPr/>
            </a:lvl1pPr>
          </a:lstStyle>
          <a:p>
            <a:fld id="{10A01DC5-1685-4615-8240-15192985C6A2}" type="slidenum">
              <a:rPr lang="en-AU" smtClean="0"/>
              <a:pPr/>
              <a:t>‹#›</a:t>
            </a:fld>
            <a:endParaRPr lang="en-AU"/>
          </a:p>
        </p:txBody>
      </p:sp>
      <p:sp>
        <p:nvSpPr>
          <p:cNvPr id="7" name="Date Placeholder 10">
            <a:extLst>
              <a:ext uri="{FF2B5EF4-FFF2-40B4-BE49-F238E27FC236}">
                <a16:creationId xmlns:a16="http://schemas.microsoft.com/office/drawing/2014/main" id="{72E4F78E-88AE-49DC-94D5-AD2C60619063}"/>
              </a:ext>
            </a:extLst>
          </p:cNvPr>
          <p:cNvSpPr>
            <a:spLocks noGrp="1"/>
          </p:cNvSpPr>
          <p:nvPr>
            <p:ph type="dt" sz="half" idx="2"/>
          </p:nvPr>
        </p:nvSpPr>
        <p:spPr>
          <a:xfrm>
            <a:off x="8764236"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US"/>
              <a:t>4 JUL 2024</a:t>
            </a:r>
            <a:endParaRPr lang="en-AU"/>
          </a:p>
        </p:txBody>
      </p:sp>
      <p:sp>
        <p:nvSpPr>
          <p:cNvPr id="14" name="Picture Placeholder 13">
            <a:extLst>
              <a:ext uri="{FF2B5EF4-FFF2-40B4-BE49-F238E27FC236}">
                <a16:creationId xmlns:a16="http://schemas.microsoft.com/office/drawing/2014/main" id="{52B441EC-09C6-4B4A-9603-C02952057BC3}"/>
              </a:ext>
            </a:extLst>
          </p:cNvPr>
          <p:cNvSpPr>
            <a:spLocks noGrp="1"/>
          </p:cNvSpPr>
          <p:nvPr>
            <p:ph type="pic" sz="quarter" idx="14"/>
          </p:nvPr>
        </p:nvSpPr>
        <p:spPr>
          <a:xfrm>
            <a:off x="4176000" y="431800"/>
            <a:ext cx="7536000" cy="5472000"/>
          </a:xfrm>
        </p:spPr>
        <p:txBody>
          <a:bodyPr/>
          <a:lstStyle/>
          <a:p>
            <a:r>
              <a:rPr lang="en-US"/>
              <a:t>Click icon to add picture</a:t>
            </a:r>
            <a:endParaRPr lang="en-AU"/>
          </a:p>
        </p:txBody>
      </p:sp>
      <p:sp>
        <p:nvSpPr>
          <p:cNvPr id="16" name="Text Placeholder 15">
            <a:extLst>
              <a:ext uri="{FF2B5EF4-FFF2-40B4-BE49-F238E27FC236}">
                <a16:creationId xmlns:a16="http://schemas.microsoft.com/office/drawing/2014/main" id="{FC4D845E-CFE4-4388-98CF-2B7CD087A960}"/>
              </a:ext>
            </a:extLst>
          </p:cNvPr>
          <p:cNvSpPr>
            <a:spLocks noGrp="1"/>
          </p:cNvSpPr>
          <p:nvPr>
            <p:ph type="body" sz="quarter" idx="15" hasCustomPrompt="1"/>
          </p:nvPr>
        </p:nvSpPr>
        <p:spPr>
          <a:xfrm>
            <a:off x="3936000" y="840829"/>
            <a:ext cx="144000" cy="5062556"/>
          </a:xfrm>
        </p:spPr>
        <p:txBody>
          <a:bodyPr vert="vert270" anchor="t"/>
          <a:lstStyle>
            <a:lvl1pPr>
              <a:defRPr sz="800">
                <a:solidFill>
                  <a:schemeClr val="tx1"/>
                </a:solidFill>
                <a:latin typeface="+mn-lt"/>
              </a:defRPr>
            </a:lvl1pPr>
          </a:lstStyle>
          <a:p>
            <a:pPr lvl="0"/>
            <a:r>
              <a:rPr lang="en-US"/>
              <a:t>Image credit here</a:t>
            </a:r>
          </a:p>
        </p:txBody>
      </p:sp>
      <p:sp>
        <p:nvSpPr>
          <p:cNvPr id="13" name="Text Placeholder 3">
            <a:extLst>
              <a:ext uri="{FF2B5EF4-FFF2-40B4-BE49-F238E27FC236}">
                <a16:creationId xmlns:a16="http://schemas.microsoft.com/office/drawing/2014/main" id="{86B4478A-1BDA-4472-A289-4B0C4E795994}"/>
              </a:ext>
            </a:extLst>
          </p:cNvPr>
          <p:cNvSpPr>
            <a:spLocks noGrp="1"/>
          </p:cNvSpPr>
          <p:nvPr>
            <p:ph type="body" sz="quarter" idx="13"/>
          </p:nvPr>
        </p:nvSpPr>
        <p:spPr>
          <a:xfrm>
            <a:off x="431800" y="432000"/>
            <a:ext cx="2880000" cy="5520000"/>
          </a:xfrm>
        </p:spPr>
        <p:txBody>
          <a:bodyPr/>
          <a:lstStyle>
            <a:lvl1pPr>
              <a:lnSpc>
                <a:spcPct val="80000"/>
              </a:lnSpc>
              <a:defRPr sz="4800">
                <a:solidFill>
                  <a:schemeClr val="tx1"/>
                </a:solidFill>
              </a:defRPr>
            </a:lvl1pPr>
            <a:lvl2pPr>
              <a:spcAft>
                <a:spcPts val="1600"/>
              </a:spcAft>
              <a:defRPr sz="2400">
                <a:solidFill>
                  <a:schemeClr val="accent1"/>
                </a:solidFill>
              </a:defRPr>
            </a:lvl2pPr>
            <a:lvl3pPr>
              <a:buNone/>
              <a:defRPr sz="1067"/>
            </a:lvl3pPr>
            <a:lvl4pPr marL="239178" indent="-239178">
              <a:buFont typeface="Arial" panose="020B0604020202020204" pitchFamily="34" charset="0"/>
              <a:buChar char="•"/>
              <a:defRPr sz="1067"/>
            </a:lvl4pPr>
            <a:lvl5pPr marL="476239" indent="-239178">
              <a:buFont typeface="Times New Roman" panose="02020603050405020304" pitchFamily="18" charset="0"/>
              <a:buChar char="–"/>
              <a:defRPr sz="1067"/>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39049896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Image only">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fr-FR" dirty="0"/>
              <a:t>ANU the Student Hubs team | Course </a:t>
            </a:r>
            <a:r>
              <a:rPr lang="en-AU" dirty="0"/>
              <a:t>Enrolment presentation and Q&amp;A</a:t>
            </a:r>
          </a:p>
        </p:txBody>
      </p:sp>
      <p:sp>
        <p:nvSpPr>
          <p:cNvPr id="4" name="Slide Number Placeholder 3"/>
          <p:cNvSpPr>
            <a:spLocks noGrp="1"/>
          </p:cNvSpPr>
          <p:nvPr>
            <p:ph type="sldNum" sz="quarter" idx="12"/>
          </p:nvPr>
        </p:nvSpPr>
        <p:spPr/>
        <p:txBody>
          <a:bodyPr/>
          <a:lstStyle>
            <a:lvl1pPr algn="l">
              <a:defRPr/>
            </a:lvl1pPr>
          </a:lstStyle>
          <a:p>
            <a:fld id="{10A01DC5-1685-4615-8240-15192985C6A2}" type="slidenum">
              <a:rPr lang="en-AU" smtClean="0"/>
              <a:pPr/>
              <a:t>‹#›</a:t>
            </a:fld>
            <a:endParaRPr lang="en-AU"/>
          </a:p>
        </p:txBody>
      </p:sp>
      <p:sp>
        <p:nvSpPr>
          <p:cNvPr id="5" name="Date Placeholder 10">
            <a:extLst>
              <a:ext uri="{FF2B5EF4-FFF2-40B4-BE49-F238E27FC236}">
                <a16:creationId xmlns:a16="http://schemas.microsoft.com/office/drawing/2014/main" id="{17E45197-8F27-48C7-B54F-6D8F7E295482}"/>
              </a:ext>
            </a:extLst>
          </p:cNvPr>
          <p:cNvSpPr>
            <a:spLocks noGrp="1"/>
          </p:cNvSpPr>
          <p:nvPr>
            <p:ph type="dt" sz="half" idx="2"/>
          </p:nvPr>
        </p:nvSpPr>
        <p:spPr>
          <a:xfrm>
            <a:off x="8764235"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US"/>
              <a:t>4 JUL 2024</a:t>
            </a:r>
            <a:endParaRPr lang="en-AU"/>
          </a:p>
        </p:txBody>
      </p:sp>
      <p:sp>
        <p:nvSpPr>
          <p:cNvPr id="8" name="Picture Placeholder 7">
            <a:extLst>
              <a:ext uri="{FF2B5EF4-FFF2-40B4-BE49-F238E27FC236}">
                <a16:creationId xmlns:a16="http://schemas.microsoft.com/office/drawing/2014/main" id="{73307DB3-CBE2-4A55-BE8E-C26CBADA0D74}"/>
              </a:ext>
            </a:extLst>
          </p:cNvPr>
          <p:cNvSpPr>
            <a:spLocks noGrp="1"/>
          </p:cNvSpPr>
          <p:nvPr>
            <p:ph type="pic" sz="quarter" idx="13"/>
          </p:nvPr>
        </p:nvSpPr>
        <p:spPr>
          <a:xfrm>
            <a:off x="431800" y="432000"/>
            <a:ext cx="11280000" cy="5472000"/>
          </a:xfrm>
        </p:spPr>
        <p:txBody>
          <a:bodyPr/>
          <a:lstStyle/>
          <a:p>
            <a:r>
              <a:rPr lang="en-US"/>
              <a:t>Click icon to add picture</a:t>
            </a:r>
            <a:endParaRPr lang="en-AU"/>
          </a:p>
        </p:txBody>
      </p:sp>
      <p:sp>
        <p:nvSpPr>
          <p:cNvPr id="9" name="Text Placeholder 15">
            <a:extLst>
              <a:ext uri="{FF2B5EF4-FFF2-40B4-BE49-F238E27FC236}">
                <a16:creationId xmlns:a16="http://schemas.microsoft.com/office/drawing/2014/main" id="{F005714D-B845-45B5-AB70-7040C7217277}"/>
              </a:ext>
            </a:extLst>
          </p:cNvPr>
          <p:cNvSpPr>
            <a:spLocks noGrp="1"/>
          </p:cNvSpPr>
          <p:nvPr>
            <p:ph type="body" sz="quarter" idx="15" hasCustomPrompt="1"/>
          </p:nvPr>
        </p:nvSpPr>
        <p:spPr>
          <a:xfrm>
            <a:off x="240000" y="840829"/>
            <a:ext cx="144000" cy="5062556"/>
          </a:xfrm>
        </p:spPr>
        <p:txBody>
          <a:bodyPr vert="vert270" anchor="t"/>
          <a:lstStyle>
            <a:lvl1pPr>
              <a:defRPr sz="800">
                <a:solidFill>
                  <a:schemeClr val="tx1"/>
                </a:solidFill>
                <a:latin typeface="+mn-lt"/>
              </a:defRPr>
            </a:lvl1pPr>
          </a:lstStyle>
          <a:p>
            <a:pPr lvl="0"/>
            <a:r>
              <a:rPr lang="en-US"/>
              <a:t>Image credit here</a:t>
            </a:r>
          </a:p>
        </p:txBody>
      </p:sp>
    </p:spTree>
    <p:extLst>
      <p:ext uri="{BB962C8B-B14F-4D97-AF65-F5344CB8AC3E}">
        <p14:creationId xmlns:p14="http://schemas.microsoft.com/office/powerpoint/2010/main" val="269023517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wo images only">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fr-FR" dirty="0"/>
              <a:t>ANU the Student Hubs team | Course </a:t>
            </a:r>
            <a:r>
              <a:rPr lang="en-AU" dirty="0"/>
              <a:t>Enrolment presentation and Q&amp;A</a:t>
            </a:r>
          </a:p>
        </p:txBody>
      </p:sp>
      <p:sp>
        <p:nvSpPr>
          <p:cNvPr id="4" name="Slide Number Placeholder 3"/>
          <p:cNvSpPr>
            <a:spLocks noGrp="1"/>
          </p:cNvSpPr>
          <p:nvPr>
            <p:ph type="sldNum" sz="quarter" idx="12"/>
          </p:nvPr>
        </p:nvSpPr>
        <p:spPr/>
        <p:txBody>
          <a:bodyPr/>
          <a:lstStyle>
            <a:lvl1pPr algn="l">
              <a:defRPr/>
            </a:lvl1pPr>
          </a:lstStyle>
          <a:p>
            <a:fld id="{10A01DC5-1685-4615-8240-15192985C6A2}" type="slidenum">
              <a:rPr lang="en-AU" smtClean="0"/>
              <a:pPr/>
              <a:t>‹#›</a:t>
            </a:fld>
            <a:endParaRPr lang="en-AU"/>
          </a:p>
        </p:txBody>
      </p:sp>
      <p:sp>
        <p:nvSpPr>
          <p:cNvPr id="5" name="Date Placeholder 10">
            <a:extLst>
              <a:ext uri="{FF2B5EF4-FFF2-40B4-BE49-F238E27FC236}">
                <a16:creationId xmlns:a16="http://schemas.microsoft.com/office/drawing/2014/main" id="{17E45197-8F27-48C7-B54F-6D8F7E295482}"/>
              </a:ext>
            </a:extLst>
          </p:cNvPr>
          <p:cNvSpPr>
            <a:spLocks noGrp="1"/>
          </p:cNvSpPr>
          <p:nvPr>
            <p:ph type="dt" sz="half" idx="2"/>
          </p:nvPr>
        </p:nvSpPr>
        <p:spPr>
          <a:xfrm>
            <a:off x="8764236"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US"/>
              <a:t>4 JUL 2024</a:t>
            </a:r>
            <a:endParaRPr lang="en-AU"/>
          </a:p>
        </p:txBody>
      </p:sp>
      <p:sp>
        <p:nvSpPr>
          <p:cNvPr id="8" name="Picture Placeholder 7">
            <a:extLst>
              <a:ext uri="{FF2B5EF4-FFF2-40B4-BE49-F238E27FC236}">
                <a16:creationId xmlns:a16="http://schemas.microsoft.com/office/drawing/2014/main" id="{73307DB3-CBE2-4A55-BE8E-C26CBADA0D74}"/>
              </a:ext>
            </a:extLst>
          </p:cNvPr>
          <p:cNvSpPr>
            <a:spLocks noGrp="1"/>
          </p:cNvSpPr>
          <p:nvPr>
            <p:ph type="pic" sz="quarter" idx="13"/>
          </p:nvPr>
        </p:nvSpPr>
        <p:spPr>
          <a:xfrm>
            <a:off x="431800" y="432000"/>
            <a:ext cx="5472000" cy="5472000"/>
          </a:xfrm>
        </p:spPr>
        <p:txBody>
          <a:bodyPr/>
          <a:lstStyle/>
          <a:p>
            <a:r>
              <a:rPr lang="en-US"/>
              <a:t>Click icon to add picture</a:t>
            </a:r>
            <a:endParaRPr lang="en-AU"/>
          </a:p>
        </p:txBody>
      </p:sp>
      <p:sp>
        <p:nvSpPr>
          <p:cNvPr id="9" name="Text Placeholder 15">
            <a:extLst>
              <a:ext uri="{FF2B5EF4-FFF2-40B4-BE49-F238E27FC236}">
                <a16:creationId xmlns:a16="http://schemas.microsoft.com/office/drawing/2014/main" id="{5CD301A0-52A4-469E-ACAD-84A14A2181F2}"/>
              </a:ext>
            </a:extLst>
          </p:cNvPr>
          <p:cNvSpPr>
            <a:spLocks noGrp="1"/>
          </p:cNvSpPr>
          <p:nvPr>
            <p:ph type="body" sz="quarter" idx="15" hasCustomPrompt="1"/>
          </p:nvPr>
        </p:nvSpPr>
        <p:spPr>
          <a:xfrm>
            <a:off x="240000" y="840829"/>
            <a:ext cx="144000" cy="5062556"/>
          </a:xfrm>
        </p:spPr>
        <p:txBody>
          <a:bodyPr vert="vert270" anchor="t"/>
          <a:lstStyle>
            <a:lvl1pPr>
              <a:defRPr sz="800">
                <a:solidFill>
                  <a:schemeClr val="tx1"/>
                </a:solidFill>
                <a:latin typeface="+mn-lt"/>
              </a:defRPr>
            </a:lvl1pPr>
          </a:lstStyle>
          <a:p>
            <a:pPr lvl="0"/>
            <a:r>
              <a:rPr lang="en-US"/>
              <a:t>Image credit here</a:t>
            </a:r>
          </a:p>
        </p:txBody>
      </p:sp>
      <p:sp>
        <p:nvSpPr>
          <p:cNvPr id="10" name="Picture Placeholder 7">
            <a:extLst>
              <a:ext uri="{FF2B5EF4-FFF2-40B4-BE49-F238E27FC236}">
                <a16:creationId xmlns:a16="http://schemas.microsoft.com/office/drawing/2014/main" id="{46B417A0-A601-4DF8-833D-2F1065E5A80D}"/>
              </a:ext>
            </a:extLst>
          </p:cNvPr>
          <p:cNvSpPr>
            <a:spLocks noGrp="1"/>
          </p:cNvSpPr>
          <p:nvPr>
            <p:ph type="pic" sz="quarter" idx="16"/>
          </p:nvPr>
        </p:nvSpPr>
        <p:spPr>
          <a:xfrm>
            <a:off x="6240000" y="432000"/>
            <a:ext cx="5472000" cy="5472000"/>
          </a:xfrm>
        </p:spPr>
        <p:txBody>
          <a:bodyPr/>
          <a:lstStyle/>
          <a:p>
            <a:r>
              <a:rPr lang="en-US"/>
              <a:t>Click icon to add picture</a:t>
            </a:r>
            <a:endParaRPr lang="en-AU"/>
          </a:p>
        </p:txBody>
      </p:sp>
      <p:sp>
        <p:nvSpPr>
          <p:cNvPr id="11" name="Text Placeholder 15">
            <a:extLst>
              <a:ext uri="{FF2B5EF4-FFF2-40B4-BE49-F238E27FC236}">
                <a16:creationId xmlns:a16="http://schemas.microsoft.com/office/drawing/2014/main" id="{C8112A07-2578-4C64-9E60-0E0913ABA16B}"/>
              </a:ext>
            </a:extLst>
          </p:cNvPr>
          <p:cNvSpPr>
            <a:spLocks noGrp="1"/>
          </p:cNvSpPr>
          <p:nvPr>
            <p:ph type="body" sz="quarter" idx="17" hasCustomPrompt="1"/>
          </p:nvPr>
        </p:nvSpPr>
        <p:spPr>
          <a:xfrm>
            <a:off x="6048000" y="840829"/>
            <a:ext cx="144000" cy="5062556"/>
          </a:xfrm>
        </p:spPr>
        <p:txBody>
          <a:bodyPr vert="vert270" anchor="t"/>
          <a:lstStyle>
            <a:lvl1pPr>
              <a:defRPr sz="800">
                <a:solidFill>
                  <a:schemeClr val="tx1"/>
                </a:solidFill>
                <a:latin typeface="+mn-lt"/>
              </a:defRPr>
            </a:lvl1pPr>
          </a:lstStyle>
          <a:p>
            <a:pPr lvl="0"/>
            <a:r>
              <a:rPr lang="en-US"/>
              <a:t>Image credit here</a:t>
            </a:r>
          </a:p>
        </p:txBody>
      </p:sp>
    </p:spTree>
    <p:extLst>
      <p:ext uri="{BB962C8B-B14F-4D97-AF65-F5344CB8AC3E}">
        <p14:creationId xmlns:p14="http://schemas.microsoft.com/office/powerpoint/2010/main" val="147675973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hree staggered images">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fr-FR" dirty="0"/>
              <a:t>ANU the Student Hubs team | Course </a:t>
            </a:r>
            <a:r>
              <a:rPr lang="en-AU" dirty="0"/>
              <a:t>Enrolment presentation and Q&amp;A</a:t>
            </a:r>
          </a:p>
        </p:txBody>
      </p:sp>
      <p:sp>
        <p:nvSpPr>
          <p:cNvPr id="4" name="Slide Number Placeholder 3"/>
          <p:cNvSpPr>
            <a:spLocks noGrp="1"/>
          </p:cNvSpPr>
          <p:nvPr>
            <p:ph type="sldNum" sz="quarter" idx="12"/>
          </p:nvPr>
        </p:nvSpPr>
        <p:spPr/>
        <p:txBody>
          <a:bodyPr/>
          <a:lstStyle>
            <a:lvl1pPr algn="l">
              <a:defRPr/>
            </a:lvl1pPr>
          </a:lstStyle>
          <a:p>
            <a:fld id="{10A01DC5-1685-4615-8240-15192985C6A2}" type="slidenum">
              <a:rPr lang="en-AU" smtClean="0"/>
              <a:pPr/>
              <a:t>‹#›</a:t>
            </a:fld>
            <a:endParaRPr lang="en-AU"/>
          </a:p>
        </p:txBody>
      </p:sp>
      <p:sp>
        <p:nvSpPr>
          <p:cNvPr id="5" name="Date Placeholder 10">
            <a:extLst>
              <a:ext uri="{FF2B5EF4-FFF2-40B4-BE49-F238E27FC236}">
                <a16:creationId xmlns:a16="http://schemas.microsoft.com/office/drawing/2014/main" id="{17E45197-8F27-48C7-B54F-6D8F7E295482}"/>
              </a:ext>
            </a:extLst>
          </p:cNvPr>
          <p:cNvSpPr>
            <a:spLocks noGrp="1"/>
          </p:cNvSpPr>
          <p:nvPr>
            <p:ph type="dt" sz="half" idx="2"/>
          </p:nvPr>
        </p:nvSpPr>
        <p:spPr>
          <a:xfrm>
            <a:off x="8770356"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US"/>
              <a:t>4 JUL 2024</a:t>
            </a:r>
            <a:endParaRPr lang="en-AU"/>
          </a:p>
        </p:txBody>
      </p:sp>
      <p:sp>
        <p:nvSpPr>
          <p:cNvPr id="8" name="Picture Placeholder 7">
            <a:extLst>
              <a:ext uri="{FF2B5EF4-FFF2-40B4-BE49-F238E27FC236}">
                <a16:creationId xmlns:a16="http://schemas.microsoft.com/office/drawing/2014/main" id="{73307DB3-CBE2-4A55-BE8E-C26CBADA0D74}"/>
              </a:ext>
            </a:extLst>
          </p:cNvPr>
          <p:cNvSpPr>
            <a:spLocks noGrp="1"/>
          </p:cNvSpPr>
          <p:nvPr>
            <p:ph type="pic" sz="quarter" idx="13"/>
          </p:nvPr>
        </p:nvSpPr>
        <p:spPr>
          <a:xfrm>
            <a:off x="431800" y="432000"/>
            <a:ext cx="4704000" cy="5472000"/>
          </a:xfrm>
        </p:spPr>
        <p:txBody>
          <a:bodyPr/>
          <a:lstStyle/>
          <a:p>
            <a:r>
              <a:rPr lang="en-US"/>
              <a:t>Click icon to add picture</a:t>
            </a:r>
            <a:endParaRPr lang="en-AU"/>
          </a:p>
        </p:txBody>
      </p:sp>
      <p:sp>
        <p:nvSpPr>
          <p:cNvPr id="9" name="Text Placeholder 15">
            <a:extLst>
              <a:ext uri="{FF2B5EF4-FFF2-40B4-BE49-F238E27FC236}">
                <a16:creationId xmlns:a16="http://schemas.microsoft.com/office/drawing/2014/main" id="{5CD301A0-52A4-469E-ACAD-84A14A2181F2}"/>
              </a:ext>
            </a:extLst>
          </p:cNvPr>
          <p:cNvSpPr>
            <a:spLocks noGrp="1"/>
          </p:cNvSpPr>
          <p:nvPr>
            <p:ph type="body" sz="quarter" idx="15" hasCustomPrompt="1"/>
          </p:nvPr>
        </p:nvSpPr>
        <p:spPr>
          <a:xfrm>
            <a:off x="240000" y="840829"/>
            <a:ext cx="144000" cy="5062556"/>
          </a:xfrm>
        </p:spPr>
        <p:txBody>
          <a:bodyPr vert="vert270" anchor="t"/>
          <a:lstStyle>
            <a:lvl1pPr>
              <a:defRPr sz="800">
                <a:solidFill>
                  <a:schemeClr val="tx1"/>
                </a:solidFill>
                <a:latin typeface="+mn-lt"/>
              </a:defRPr>
            </a:lvl1pPr>
          </a:lstStyle>
          <a:p>
            <a:pPr lvl="0"/>
            <a:r>
              <a:rPr lang="en-US"/>
              <a:t>Image credit here</a:t>
            </a:r>
          </a:p>
        </p:txBody>
      </p:sp>
      <p:sp>
        <p:nvSpPr>
          <p:cNvPr id="10" name="Picture Placeholder 7">
            <a:extLst>
              <a:ext uri="{FF2B5EF4-FFF2-40B4-BE49-F238E27FC236}">
                <a16:creationId xmlns:a16="http://schemas.microsoft.com/office/drawing/2014/main" id="{46B417A0-A601-4DF8-833D-2F1065E5A80D}"/>
              </a:ext>
            </a:extLst>
          </p:cNvPr>
          <p:cNvSpPr>
            <a:spLocks noGrp="1"/>
          </p:cNvSpPr>
          <p:nvPr>
            <p:ph type="pic" sz="quarter" idx="16"/>
          </p:nvPr>
        </p:nvSpPr>
        <p:spPr>
          <a:xfrm>
            <a:off x="6096000" y="432000"/>
            <a:ext cx="4704000" cy="3072000"/>
          </a:xfrm>
        </p:spPr>
        <p:txBody>
          <a:bodyPr/>
          <a:lstStyle/>
          <a:p>
            <a:r>
              <a:rPr lang="en-US"/>
              <a:t>Click icon to add picture</a:t>
            </a:r>
            <a:endParaRPr lang="en-AU"/>
          </a:p>
        </p:txBody>
      </p:sp>
      <p:sp>
        <p:nvSpPr>
          <p:cNvPr id="11" name="Text Placeholder 15">
            <a:extLst>
              <a:ext uri="{FF2B5EF4-FFF2-40B4-BE49-F238E27FC236}">
                <a16:creationId xmlns:a16="http://schemas.microsoft.com/office/drawing/2014/main" id="{C8112A07-2578-4C64-9E60-0E0913ABA16B}"/>
              </a:ext>
            </a:extLst>
          </p:cNvPr>
          <p:cNvSpPr>
            <a:spLocks noGrp="1"/>
          </p:cNvSpPr>
          <p:nvPr>
            <p:ph type="body" sz="quarter" idx="17" hasCustomPrompt="1"/>
          </p:nvPr>
        </p:nvSpPr>
        <p:spPr>
          <a:xfrm>
            <a:off x="5904000" y="432000"/>
            <a:ext cx="144000" cy="3072000"/>
          </a:xfrm>
        </p:spPr>
        <p:txBody>
          <a:bodyPr vert="vert270" anchor="t"/>
          <a:lstStyle>
            <a:lvl1pPr>
              <a:defRPr sz="800">
                <a:solidFill>
                  <a:schemeClr val="tx1"/>
                </a:solidFill>
                <a:latin typeface="+mn-lt"/>
              </a:defRPr>
            </a:lvl1pPr>
          </a:lstStyle>
          <a:p>
            <a:pPr lvl="0"/>
            <a:r>
              <a:rPr lang="en-US"/>
              <a:t>Image credit here</a:t>
            </a:r>
          </a:p>
        </p:txBody>
      </p:sp>
      <p:sp>
        <p:nvSpPr>
          <p:cNvPr id="12" name="Picture Placeholder 7">
            <a:extLst>
              <a:ext uri="{FF2B5EF4-FFF2-40B4-BE49-F238E27FC236}">
                <a16:creationId xmlns:a16="http://schemas.microsoft.com/office/drawing/2014/main" id="{55C4169D-51A2-418E-95CB-AE67319994E9}"/>
              </a:ext>
            </a:extLst>
          </p:cNvPr>
          <p:cNvSpPr>
            <a:spLocks noGrp="1"/>
          </p:cNvSpPr>
          <p:nvPr>
            <p:ph type="pic" sz="quarter" idx="18"/>
          </p:nvPr>
        </p:nvSpPr>
        <p:spPr>
          <a:xfrm>
            <a:off x="8880000" y="3888000"/>
            <a:ext cx="2832000" cy="1968000"/>
          </a:xfrm>
        </p:spPr>
        <p:txBody>
          <a:bodyPr/>
          <a:lstStyle/>
          <a:p>
            <a:r>
              <a:rPr lang="en-US"/>
              <a:t>Click icon to add picture</a:t>
            </a:r>
            <a:endParaRPr lang="en-AU"/>
          </a:p>
        </p:txBody>
      </p:sp>
      <p:sp>
        <p:nvSpPr>
          <p:cNvPr id="13" name="Text Placeholder 15">
            <a:extLst>
              <a:ext uri="{FF2B5EF4-FFF2-40B4-BE49-F238E27FC236}">
                <a16:creationId xmlns:a16="http://schemas.microsoft.com/office/drawing/2014/main" id="{651BCC0A-46D4-42B0-987C-A33E38A571C3}"/>
              </a:ext>
            </a:extLst>
          </p:cNvPr>
          <p:cNvSpPr>
            <a:spLocks noGrp="1"/>
          </p:cNvSpPr>
          <p:nvPr>
            <p:ph type="body" sz="quarter" idx="19" hasCustomPrompt="1"/>
          </p:nvPr>
        </p:nvSpPr>
        <p:spPr>
          <a:xfrm>
            <a:off x="8698356" y="3888000"/>
            <a:ext cx="144000" cy="1968000"/>
          </a:xfrm>
        </p:spPr>
        <p:txBody>
          <a:bodyPr vert="vert270" anchor="t"/>
          <a:lstStyle>
            <a:lvl1pPr>
              <a:defRPr sz="800">
                <a:solidFill>
                  <a:schemeClr val="tx1"/>
                </a:solidFill>
                <a:latin typeface="+mn-lt"/>
              </a:defRPr>
            </a:lvl1pPr>
          </a:lstStyle>
          <a:p>
            <a:pPr lvl="0"/>
            <a:r>
              <a:rPr lang="en-US"/>
              <a:t>Image credit here</a:t>
            </a:r>
          </a:p>
        </p:txBody>
      </p:sp>
    </p:spTree>
    <p:extLst>
      <p:ext uri="{BB962C8B-B14F-4D97-AF65-F5344CB8AC3E}">
        <p14:creationId xmlns:p14="http://schemas.microsoft.com/office/powerpoint/2010/main" val="197676107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Image with quote">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1523145E-4A65-4D12-BF17-1E376D23E49C}"/>
              </a:ext>
            </a:extLst>
          </p:cNvPr>
          <p:cNvSpPr>
            <a:spLocks noGrp="1"/>
          </p:cNvSpPr>
          <p:nvPr>
            <p:ph type="body" sz="quarter" idx="13"/>
          </p:nvPr>
        </p:nvSpPr>
        <p:spPr>
          <a:xfrm>
            <a:off x="7296000" y="431999"/>
            <a:ext cx="4416000" cy="2640000"/>
          </a:xfrm>
        </p:spPr>
        <p:txBody>
          <a:bodyPr/>
          <a:lstStyle>
            <a:lvl1pPr>
              <a:lnSpc>
                <a:spcPct val="80000"/>
              </a:lnSpc>
              <a:defRPr sz="2667">
                <a:solidFill>
                  <a:schemeClr val="tx1"/>
                </a:solidFill>
              </a:defRPr>
            </a:lvl1pPr>
            <a:lvl2pPr>
              <a:defRPr sz="2667">
                <a:solidFill>
                  <a:schemeClr val="accent1"/>
                </a:solidFill>
              </a:defRPr>
            </a:lvl2pPr>
            <a:lvl3pPr>
              <a:buNone/>
              <a:defRPr/>
            </a:lvl3pPr>
          </a:lstStyle>
          <a:p>
            <a:pPr lvl="0"/>
            <a:r>
              <a:rPr lang="en-US"/>
              <a:t>Click to edit Master text styles</a:t>
            </a:r>
          </a:p>
        </p:txBody>
      </p:sp>
      <p:sp>
        <p:nvSpPr>
          <p:cNvPr id="5" name="Footer Placeholder 4"/>
          <p:cNvSpPr>
            <a:spLocks noGrp="1"/>
          </p:cNvSpPr>
          <p:nvPr>
            <p:ph type="ftr" sz="quarter" idx="11"/>
          </p:nvPr>
        </p:nvSpPr>
        <p:spPr/>
        <p:txBody>
          <a:bodyPr/>
          <a:lstStyle/>
          <a:p>
            <a:r>
              <a:rPr lang="fr-FR" dirty="0"/>
              <a:t>ANU the Student Hubs team | Course </a:t>
            </a:r>
            <a:r>
              <a:rPr lang="en-AU" dirty="0"/>
              <a:t>Enrolment presentation and Q&amp;A</a:t>
            </a:r>
          </a:p>
        </p:txBody>
      </p:sp>
      <p:sp>
        <p:nvSpPr>
          <p:cNvPr id="6" name="Slide Number Placeholder 5"/>
          <p:cNvSpPr>
            <a:spLocks noGrp="1"/>
          </p:cNvSpPr>
          <p:nvPr>
            <p:ph type="sldNum" sz="quarter" idx="12"/>
          </p:nvPr>
        </p:nvSpPr>
        <p:spPr/>
        <p:txBody>
          <a:bodyPr/>
          <a:lstStyle>
            <a:lvl1pPr algn="l">
              <a:defRPr/>
            </a:lvl1pPr>
          </a:lstStyle>
          <a:p>
            <a:fld id="{10A01DC5-1685-4615-8240-15192985C6A2}" type="slidenum">
              <a:rPr lang="en-AU" smtClean="0"/>
              <a:pPr/>
              <a:t>‹#›</a:t>
            </a:fld>
            <a:endParaRPr lang="en-AU"/>
          </a:p>
        </p:txBody>
      </p:sp>
      <p:sp>
        <p:nvSpPr>
          <p:cNvPr id="7" name="Date Placeholder 10">
            <a:extLst>
              <a:ext uri="{FF2B5EF4-FFF2-40B4-BE49-F238E27FC236}">
                <a16:creationId xmlns:a16="http://schemas.microsoft.com/office/drawing/2014/main" id="{72E4F78E-88AE-49DC-94D5-AD2C60619063}"/>
              </a:ext>
            </a:extLst>
          </p:cNvPr>
          <p:cNvSpPr>
            <a:spLocks noGrp="1"/>
          </p:cNvSpPr>
          <p:nvPr>
            <p:ph type="dt" sz="half" idx="2"/>
          </p:nvPr>
        </p:nvSpPr>
        <p:spPr>
          <a:xfrm>
            <a:off x="8764235"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US"/>
              <a:t>4 JUL 2024</a:t>
            </a:r>
            <a:endParaRPr lang="en-AU"/>
          </a:p>
        </p:txBody>
      </p:sp>
      <p:sp>
        <p:nvSpPr>
          <p:cNvPr id="14" name="Picture Placeholder 13">
            <a:extLst>
              <a:ext uri="{FF2B5EF4-FFF2-40B4-BE49-F238E27FC236}">
                <a16:creationId xmlns:a16="http://schemas.microsoft.com/office/drawing/2014/main" id="{52B441EC-09C6-4B4A-9603-C02952057BC3}"/>
              </a:ext>
            </a:extLst>
          </p:cNvPr>
          <p:cNvSpPr>
            <a:spLocks noGrp="1"/>
          </p:cNvSpPr>
          <p:nvPr>
            <p:ph type="pic" sz="quarter" idx="14"/>
          </p:nvPr>
        </p:nvSpPr>
        <p:spPr>
          <a:xfrm>
            <a:off x="432000" y="431800"/>
            <a:ext cx="5472000" cy="5472000"/>
          </a:xfrm>
        </p:spPr>
        <p:txBody>
          <a:bodyPr/>
          <a:lstStyle/>
          <a:p>
            <a:r>
              <a:rPr lang="en-US"/>
              <a:t>Click icon to add picture</a:t>
            </a:r>
            <a:endParaRPr lang="en-AU"/>
          </a:p>
        </p:txBody>
      </p:sp>
      <p:sp>
        <p:nvSpPr>
          <p:cNvPr id="16" name="Text Placeholder 15">
            <a:extLst>
              <a:ext uri="{FF2B5EF4-FFF2-40B4-BE49-F238E27FC236}">
                <a16:creationId xmlns:a16="http://schemas.microsoft.com/office/drawing/2014/main" id="{FC4D845E-CFE4-4388-98CF-2B7CD087A960}"/>
              </a:ext>
            </a:extLst>
          </p:cNvPr>
          <p:cNvSpPr>
            <a:spLocks noGrp="1"/>
          </p:cNvSpPr>
          <p:nvPr>
            <p:ph type="body" sz="quarter" idx="15" hasCustomPrompt="1"/>
          </p:nvPr>
        </p:nvSpPr>
        <p:spPr>
          <a:xfrm>
            <a:off x="240000" y="840829"/>
            <a:ext cx="144000" cy="5062556"/>
          </a:xfrm>
        </p:spPr>
        <p:txBody>
          <a:bodyPr vert="vert270" anchor="t"/>
          <a:lstStyle>
            <a:lvl1pPr>
              <a:defRPr sz="800">
                <a:solidFill>
                  <a:schemeClr val="tx1"/>
                </a:solidFill>
                <a:latin typeface="+mn-lt"/>
              </a:defRPr>
            </a:lvl1pPr>
          </a:lstStyle>
          <a:p>
            <a:pPr lvl="0"/>
            <a:r>
              <a:rPr lang="en-US"/>
              <a:t>Image credit here</a:t>
            </a:r>
          </a:p>
        </p:txBody>
      </p:sp>
      <p:sp>
        <p:nvSpPr>
          <p:cNvPr id="4" name="Text Placeholder 3">
            <a:extLst>
              <a:ext uri="{FF2B5EF4-FFF2-40B4-BE49-F238E27FC236}">
                <a16:creationId xmlns:a16="http://schemas.microsoft.com/office/drawing/2014/main" id="{2718C956-62EE-4375-80BD-F88AA733C3D8}"/>
              </a:ext>
            </a:extLst>
          </p:cNvPr>
          <p:cNvSpPr>
            <a:spLocks noGrp="1"/>
          </p:cNvSpPr>
          <p:nvPr>
            <p:ph type="body" sz="quarter" idx="16"/>
          </p:nvPr>
        </p:nvSpPr>
        <p:spPr>
          <a:xfrm>
            <a:off x="7296001" y="4032000"/>
            <a:ext cx="4415367" cy="2014952"/>
          </a:xfrm>
        </p:spPr>
        <p:txBody>
          <a:bodyPr/>
          <a:lstStyle>
            <a:lvl1pPr>
              <a:spcAft>
                <a:spcPts val="0"/>
              </a:spcAft>
              <a:defRPr sz="1200">
                <a:solidFill>
                  <a:schemeClr val="tx1"/>
                </a:solidFill>
              </a:defRPr>
            </a:lvl1pPr>
            <a:lvl2pPr>
              <a:spcAft>
                <a:spcPts val="0"/>
              </a:spcAft>
              <a:defRPr sz="1200">
                <a:solidFill>
                  <a:schemeClr val="tx1"/>
                </a:solidFill>
              </a:defRPr>
            </a:lvl2pPr>
            <a:lvl3pPr>
              <a:defRPr sz="1200"/>
            </a:lvl3pPr>
            <a:lvl4pPr>
              <a:defRPr sz="1200"/>
            </a:lvl4pPr>
            <a:lvl5pPr>
              <a:defRPr sz="120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06809175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Gold quote">
    <p:bg>
      <p:bgRef idx="1001">
        <a:schemeClr val="bg2"/>
      </p:bgRef>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1523145E-4A65-4D12-BF17-1E376D23E49C}"/>
              </a:ext>
            </a:extLst>
          </p:cNvPr>
          <p:cNvSpPr>
            <a:spLocks noGrp="1"/>
          </p:cNvSpPr>
          <p:nvPr>
            <p:ph type="body" sz="quarter" idx="13"/>
          </p:nvPr>
        </p:nvSpPr>
        <p:spPr>
          <a:xfrm>
            <a:off x="3552000" y="431999"/>
            <a:ext cx="6360000" cy="3840000"/>
          </a:xfrm>
        </p:spPr>
        <p:txBody>
          <a:bodyPr/>
          <a:lstStyle>
            <a:lvl1pPr>
              <a:lnSpc>
                <a:spcPct val="80000"/>
              </a:lnSpc>
              <a:defRPr sz="3733">
                <a:solidFill>
                  <a:schemeClr val="tx1"/>
                </a:solidFill>
              </a:defRPr>
            </a:lvl1pPr>
            <a:lvl2pPr>
              <a:defRPr sz="2667">
                <a:solidFill>
                  <a:schemeClr val="accent1"/>
                </a:solidFill>
              </a:defRPr>
            </a:lvl2pPr>
            <a:lvl3pPr>
              <a:buNone/>
              <a:defRPr/>
            </a:lvl3pPr>
          </a:lstStyle>
          <a:p>
            <a:pPr lvl="0"/>
            <a:r>
              <a:rPr lang="en-US"/>
              <a:t>Click to edit Master text styles</a:t>
            </a:r>
          </a:p>
        </p:txBody>
      </p:sp>
      <p:sp>
        <p:nvSpPr>
          <p:cNvPr id="5" name="Footer Placeholder 4"/>
          <p:cNvSpPr>
            <a:spLocks noGrp="1"/>
          </p:cNvSpPr>
          <p:nvPr>
            <p:ph type="ftr" sz="quarter" idx="11"/>
          </p:nvPr>
        </p:nvSpPr>
        <p:spPr/>
        <p:txBody>
          <a:bodyPr/>
          <a:lstStyle>
            <a:lvl1pPr>
              <a:defRPr>
                <a:solidFill>
                  <a:schemeClr val="tx1"/>
                </a:solidFill>
              </a:defRPr>
            </a:lvl1pPr>
          </a:lstStyle>
          <a:p>
            <a:r>
              <a:rPr lang="fr-FR" dirty="0"/>
              <a:t>ANU the Student Hubs team | Course </a:t>
            </a:r>
            <a:r>
              <a:rPr lang="en-AU" dirty="0"/>
              <a:t>Enrolment presentation and Q&amp;A</a:t>
            </a:r>
          </a:p>
        </p:txBody>
      </p:sp>
      <p:sp>
        <p:nvSpPr>
          <p:cNvPr id="6" name="Slide Number Placeholder 5"/>
          <p:cNvSpPr>
            <a:spLocks noGrp="1"/>
          </p:cNvSpPr>
          <p:nvPr>
            <p:ph type="sldNum" sz="quarter" idx="12"/>
          </p:nvPr>
        </p:nvSpPr>
        <p:spPr/>
        <p:txBody>
          <a:bodyPr/>
          <a:lstStyle>
            <a:lvl1pPr algn="l">
              <a:defRPr>
                <a:solidFill>
                  <a:schemeClr val="tx1"/>
                </a:solidFill>
              </a:defRPr>
            </a:lvl1pPr>
          </a:lstStyle>
          <a:p>
            <a:fld id="{10A01DC5-1685-4615-8240-15192985C6A2}" type="slidenum">
              <a:rPr lang="en-AU" smtClean="0"/>
              <a:pPr/>
              <a:t>‹#›</a:t>
            </a:fld>
            <a:endParaRPr lang="en-AU"/>
          </a:p>
        </p:txBody>
      </p:sp>
      <p:sp>
        <p:nvSpPr>
          <p:cNvPr id="7" name="Date Placeholder 10">
            <a:extLst>
              <a:ext uri="{FF2B5EF4-FFF2-40B4-BE49-F238E27FC236}">
                <a16:creationId xmlns:a16="http://schemas.microsoft.com/office/drawing/2014/main" id="{72E4F78E-88AE-49DC-94D5-AD2C60619063}"/>
              </a:ext>
            </a:extLst>
          </p:cNvPr>
          <p:cNvSpPr>
            <a:spLocks noGrp="1"/>
          </p:cNvSpPr>
          <p:nvPr>
            <p:ph type="dt" sz="half" idx="2"/>
          </p:nvPr>
        </p:nvSpPr>
        <p:spPr>
          <a:xfrm>
            <a:off x="8772204"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US"/>
              <a:t>4 JUL 2024</a:t>
            </a:r>
            <a:endParaRPr lang="en-AU"/>
          </a:p>
        </p:txBody>
      </p:sp>
      <p:sp>
        <p:nvSpPr>
          <p:cNvPr id="4" name="Text Placeholder 3">
            <a:extLst>
              <a:ext uri="{FF2B5EF4-FFF2-40B4-BE49-F238E27FC236}">
                <a16:creationId xmlns:a16="http://schemas.microsoft.com/office/drawing/2014/main" id="{2718C956-62EE-4375-80BD-F88AA733C3D8}"/>
              </a:ext>
            </a:extLst>
          </p:cNvPr>
          <p:cNvSpPr>
            <a:spLocks noGrp="1"/>
          </p:cNvSpPr>
          <p:nvPr>
            <p:ph type="body" sz="quarter" idx="16"/>
          </p:nvPr>
        </p:nvSpPr>
        <p:spPr>
          <a:xfrm>
            <a:off x="3552001" y="4032000"/>
            <a:ext cx="4415367" cy="2014952"/>
          </a:xfrm>
        </p:spPr>
        <p:txBody>
          <a:bodyPr/>
          <a:lstStyle>
            <a:lvl1pPr>
              <a:spcAft>
                <a:spcPts val="0"/>
              </a:spcAft>
              <a:defRPr sz="1200">
                <a:solidFill>
                  <a:schemeClr val="tx1"/>
                </a:solidFill>
              </a:defRPr>
            </a:lvl1pPr>
            <a:lvl2pPr>
              <a:spcAft>
                <a:spcPts val="0"/>
              </a:spcAft>
              <a:defRPr sz="1200">
                <a:solidFill>
                  <a:schemeClr val="tx1"/>
                </a:solidFill>
              </a:defRPr>
            </a:lvl2pPr>
            <a:lvl3pPr>
              <a:defRPr sz="1200"/>
            </a:lvl3pPr>
            <a:lvl4pPr>
              <a:defRPr sz="1200"/>
            </a:lvl4pPr>
            <a:lvl5pPr>
              <a:defRPr sz="1200"/>
            </a:lvl5pPr>
          </a:lstStyle>
          <a:p>
            <a:pPr lvl="0"/>
            <a:r>
              <a:rPr lang="en-US"/>
              <a:t>Click to edit Master text styles</a:t>
            </a:r>
          </a:p>
          <a:p>
            <a:pPr lvl="1"/>
            <a:r>
              <a:rPr lang="en-US"/>
              <a:t>Second level</a:t>
            </a:r>
          </a:p>
        </p:txBody>
      </p:sp>
      <p:pic>
        <p:nvPicPr>
          <p:cNvPr id="15" name="Picture 14">
            <a:extLst>
              <a:ext uri="{FF2B5EF4-FFF2-40B4-BE49-F238E27FC236}">
                <a16:creationId xmlns:a16="http://schemas.microsoft.com/office/drawing/2014/main" id="{5CCBDA75-3AB1-4C8B-B29D-537B8B1FAC6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254400"/>
            <a:ext cx="12192000" cy="341376"/>
          </a:xfrm>
          <a:prstGeom prst="rect">
            <a:avLst/>
          </a:prstGeom>
        </p:spPr>
      </p:pic>
    </p:spTree>
    <p:extLst>
      <p:ext uri="{BB962C8B-B14F-4D97-AF65-F5344CB8AC3E}">
        <p14:creationId xmlns:p14="http://schemas.microsoft.com/office/powerpoint/2010/main" val="961170017"/>
      </p:ext>
    </p:extLst>
  </p:cSld>
  <p:clrMapOvr>
    <a:overrideClrMapping bg1="dk1" tx1="lt1" bg2="dk2" tx2="lt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Image_quote">
    <p:bg>
      <p:bgRef idx="1001">
        <a:schemeClr val="bg2"/>
      </p:bgRef>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1523145E-4A65-4D12-BF17-1E376D23E49C}"/>
              </a:ext>
            </a:extLst>
          </p:cNvPr>
          <p:cNvSpPr>
            <a:spLocks noGrp="1"/>
          </p:cNvSpPr>
          <p:nvPr>
            <p:ph type="body" sz="quarter" idx="13"/>
          </p:nvPr>
        </p:nvSpPr>
        <p:spPr>
          <a:xfrm>
            <a:off x="720000" y="431999"/>
            <a:ext cx="6360000" cy="3840000"/>
          </a:xfrm>
        </p:spPr>
        <p:txBody>
          <a:bodyPr/>
          <a:lstStyle>
            <a:lvl1pPr>
              <a:lnSpc>
                <a:spcPct val="80000"/>
              </a:lnSpc>
              <a:defRPr sz="3733">
                <a:solidFill>
                  <a:schemeClr val="tx1"/>
                </a:solidFill>
              </a:defRPr>
            </a:lvl1pPr>
            <a:lvl2pPr>
              <a:defRPr sz="2667">
                <a:solidFill>
                  <a:schemeClr val="accent1"/>
                </a:solidFill>
              </a:defRPr>
            </a:lvl2pPr>
            <a:lvl3pPr>
              <a:buNone/>
              <a:defRPr/>
            </a:lvl3pPr>
          </a:lstStyle>
          <a:p>
            <a:pPr lvl="0"/>
            <a:r>
              <a:rPr lang="en-US"/>
              <a:t>Click to edit Master text styles</a:t>
            </a:r>
          </a:p>
        </p:txBody>
      </p:sp>
      <p:sp>
        <p:nvSpPr>
          <p:cNvPr id="5" name="Footer Placeholder 4"/>
          <p:cNvSpPr>
            <a:spLocks noGrp="1"/>
          </p:cNvSpPr>
          <p:nvPr>
            <p:ph type="ftr" sz="quarter" idx="11"/>
          </p:nvPr>
        </p:nvSpPr>
        <p:spPr/>
        <p:txBody>
          <a:bodyPr/>
          <a:lstStyle>
            <a:lvl1pPr>
              <a:defRPr>
                <a:solidFill>
                  <a:schemeClr val="tx1"/>
                </a:solidFill>
              </a:defRPr>
            </a:lvl1pPr>
          </a:lstStyle>
          <a:p>
            <a:r>
              <a:rPr lang="fr-FR" dirty="0"/>
              <a:t>ANU the Student Hubs team | Course </a:t>
            </a:r>
            <a:r>
              <a:rPr lang="en-AU" dirty="0"/>
              <a:t>Enrolment presentation and Q&amp;A</a:t>
            </a:r>
          </a:p>
        </p:txBody>
      </p:sp>
      <p:sp>
        <p:nvSpPr>
          <p:cNvPr id="6" name="Slide Number Placeholder 5"/>
          <p:cNvSpPr>
            <a:spLocks noGrp="1"/>
          </p:cNvSpPr>
          <p:nvPr>
            <p:ph type="sldNum" sz="quarter" idx="12"/>
          </p:nvPr>
        </p:nvSpPr>
        <p:spPr/>
        <p:txBody>
          <a:bodyPr/>
          <a:lstStyle>
            <a:lvl1pPr algn="l">
              <a:defRPr>
                <a:solidFill>
                  <a:schemeClr val="tx1"/>
                </a:solidFill>
              </a:defRPr>
            </a:lvl1pPr>
          </a:lstStyle>
          <a:p>
            <a:fld id="{10A01DC5-1685-4615-8240-15192985C6A2}" type="slidenum">
              <a:rPr lang="en-AU" smtClean="0"/>
              <a:pPr/>
              <a:t>‹#›</a:t>
            </a:fld>
            <a:endParaRPr lang="en-AU"/>
          </a:p>
        </p:txBody>
      </p:sp>
      <p:sp>
        <p:nvSpPr>
          <p:cNvPr id="7" name="Date Placeholder 10">
            <a:extLst>
              <a:ext uri="{FF2B5EF4-FFF2-40B4-BE49-F238E27FC236}">
                <a16:creationId xmlns:a16="http://schemas.microsoft.com/office/drawing/2014/main" id="{72E4F78E-88AE-49DC-94D5-AD2C60619063}"/>
              </a:ext>
            </a:extLst>
          </p:cNvPr>
          <p:cNvSpPr>
            <a:spLocks noGrp="1"/>
          </p:cNvSpPr>
          <p:nvPr>
            <p:ph type="dt" sz="half" idx="2"/>
          </p:nvPr>
        </p:nvSpPr>
        <p:spPr>
          <a:xfrm>
            <a:off x="8780172"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US"/>
              <a:t>4 JUL 2024</a:t>
            </a:r>
            <a:endParaRPr lang="en-AU"/>
          </a:p>
        </p:txBody>
      </p:sp>
      <p:sp>
        <p:nvSpPr>
          <p:cNvPr id="4" name="Text Placeholder 3">
            <a:extLst>
              <a:ext uri="{FF2B5EF4-FFF2-40B4-BE49-F238E27FC236}">
                <a16:creationId xmlns:a16="http://schemas.microsoft.com/office/drawing/2014/main" id="{2718C956-62EE-4375-80BD-F88AA733C3D8}"/>
              </a:ext>
            </a:extLst>
          </p:cNvPr>
          <p:cNvSpPr>
            <a:spLocks noGrp="1"/>
          </p:cNvSpPr>
          <p:nvPr>
            <p:ph type="body" sz="quarter" idx="16"/>
          </p:nvPr>
        </p:nvSpPr>
        <p:spPr>
          <a:xfrm>
            <a:off x="720001" y="4032000"/>
            <a:ext cx="4415367" cy="2014952"/>
          </a:xfrm>
        </p:spPr>
        <p:txBody>
          <a:bodyPr/>
          <a:lstStyle>
            <a:lvl1pPr>
              <a:spcAft>
                <a:spcPts val="0"/>
              </a:spcAft>
              <a:defRPr sz="1200">
                <a:solidFill>
                  <a:schemeClr val="tx1"/>
                </a:solidFill>
              </a:defRPr>
            </a:lvl1pPr>
            <a:lvl2pPr>
              <a:spcAft>
                <a:spcPts val="0"/>
              </a:spcAft>
              <a:defRPr sz="1200">
                <a:solidFill>
                  <a:schemeClr val="tx1"/>
                </a:solidFill>
              </a:defRPr>
            </a:lvl2pPr>
            <a:lvl3pPr>
              <a:defRPr sz="1200"/>
            </a:lvl3pPr>
            <a:lvl4pPr>
              <a:defRPr sz="1200"/>
            </a:lvl4pPr>
            <a:lvl5pPr>
              <a:defRPr sz="1200"/>
            </a:lvl5pPr>
          </a:lstStyle>
          <a:p>
            <a:pPr lvl="0"/>
            <a:r>
              <a:rPr lang="en-US"/>
              <a:t>Click to edit Master text styles</a:t>
            </a:r>
          </a:p>
          <a:p>
            <a:pPr lvl="1"/>
            <a:r>
              <a:rPr lang="en-US"/>
              <a:t>Second level</a:t>
            </a:r>
          </a:p>
        </p:txBody>
      </p:sp>
      <p:sp>
        <p:nvSpPr>
          <p:cNvPr id="9" name="Footer Placeholder 4">
            <a:extLst>
              <a:ext uri="{FF2B5EF4-FFF2-40B4-BE49-F238E27FC236}">
                <a16:creationId xmlns:a16="http://schemas.microsoft.com/office/drawing/2014/main" id="{D49A01F5-92DF-1D48-B3C0-D8F1FC50B6AB}"/>
              </a:ext>
            </a:extLst>
          </p:cNvPr>
          <p:cNvSpPr txBox="1">
            <a:spLocks/>
          </p:cNvSpPr>
          <p:nvPr userDrawn="1"/>
        </p:nvSpPr>
        <p:spPr>
          <a:xfrm>
            <a:off x="9840000" y="6739053"/>
            <a:ext cx="1380760" cy="118947"/>
          </a:xfrm>
          <a:prstGeom prst="rect">
            <a:avLst/>
          </a:prstGeom>
        </p:spPr>
        <p:txBody>
          <a:bodyPr vert="horz" lIns="0" tIns="0" rIns="0" bIns="0" rtlCol="0" anchor="t"/>
          <a:lstStyle>
            <a:defPPr>
              <a:defRPr lang="en-US"/>
            </a:defPPr>
            <a:lvl1pPr marL="0" algn="l" defTabSz="457200" rtl="0" eaLnBrk="1" latinLnBrk="0" hangingPunct="1">
              <a:defRPr sz="600" kern="1200" cap="all" baseline="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667">
                <a:solidFill>
                  <a:schemeClr val="tx2">
                    <a:lumMod val="75000"/>
                  </a:schemeClr>
                </a:solidFill>
              </a:rPr>
              <a:t>CRICOS Provider #00120C</a:t>
            </a:r>
            <a:endParaRPr lang="en-AU" sz="667">
              <a:solidFill>
                <a:schemeClr val="tx2">
                  <a:lumMod val="75000"/>
                </a:schemeClr>
              </a:solidFill>
            </a:endParaRPr>
          </a:p>
        </p:txBody>
      </p:sp>
    </p:spTree>
    <p:extLst>
      <p:ext uri="{BB962C8B-B14F-4D97-AF65-F5344CB8AC3E}">
        <p14:creationId xmlns:p14="http://schemas.microsoft.com/office/powerpoint/2010/main" val="1778366475"/>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_Image_DarkImage">
    <p:bg>
      <p:bgPr>
        <a:solidFill>
          <a:schemeClr val="bg2">
            <a:alpha val="9349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64000" y="432001"/>
            <a:ext cx="8400000" cy="2852737"/>
          </a:xfrm>
        </p:spPr>
        <p:txBody>
          <a:bodyPr anchor="t">
            <a:normAutofit/>
          </a:bodyPr>
          <a:lstStyle>
            <a:lvl1pPr>
              <a:lnSpc>
                <a:spcPct val="80000"/>
              </a:lnSpc>
              <a:defRPr sz="8533" cap="all" baseline="0">
                <a:solidFill>
                  <a:schemeClr val="tx1"/>
                </a:solidFill>
              </a:defRPr>
            </a:lvl1pPr>
          </a:lstStyle>
          <a:p>
            <a:r>
              <a:rPr lang="en-GB"/>
              <a:t>Click to edit Master title style</a:t>
            </a:r>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r>
              <a:rPr lang="en-US" dirty="0"/>
              <a:t>S2 2026 Orientation week | </a:t>
            </a:r>
            <a:r>
              <a:rPr lang="en-AU" dirty="0"/>
              <a:t>Enrolment presentation and Q&amp;A</a:t>
            </a:r>
          </a:p>
        </p:txBody>
      </p:sp>
      <p:sp>
        <p:nvSpPr>
          <p:cNvPr id="6" name="Slide Number Placeholder 5"/>
          <p:cNvSpPr>
            <a:spLocks noGrp="1"/>
          </p:cNvSpPr>
          <p:nvPr>
            <p:ph type="sldNum" sz="quarter" idx="12"/>
          </p:nvPr>
        </p:nvSpPr>
        <p:spPr/>
        <p:txBody>
          <a:bodyPr/>
          <a:lstStyle>
            <a:lvl1pPr algn="l">
              <a:defRPr>
                <a:solidFill>
                  <a:schemeClr val="tx1"/>
                </a:solidFill>
              </a:defRPr>
            </a:lvl1pPr>
          </a:lstStyle>
          <a:p>
            <a:fld id="{10A01DC5-1685-4615-8240-15192985C6A2}" type="slidenum">
              <a:rPr lang="en-AU" smtClean="0"/>
              <a:pPr/>
              <a:t>‹#›</a:t>
            </a:fld>
            <a:endParaRPr lang="en-AU"/>
          </a:p>
        </p:txBody>
      </p:sp>
      <p:sp>
        <p:nvSpPr>
          <p:cNvPr id="7" name="Date Placeholder 10">
            <a:extLst>
              <a:ext uri="{FF2B5EF4-FFF2-40B4-BE49-F238E27FC236}">
                <a16:creationId xmlns:a16="http://schemas.microsoft.com/office/drawing/2014/main" id="{5014A4F5-33BC-4C41-B1AC-8B957B76357F}"/>
              </a:ext>
            </a:extLst>
          </p:cNvPr>
          <p:cNvSpPr>
            <a:spLocks noGrp="1"/>
          </p:cNvSpPr>
          <p:nvPr>
            <p:ph type="dt" sz="half" idx="2"/>
          </p:nvPr>
        </p:nvSpPr>
        <p:spPr>
          <a:xfrm>
            <a:off x="9840000"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AU"/>
              <a:t>16 / 06 / 2026</a:t>
            </a:r>
          </a:p>
        </p:txBody>
      </p:sp>
      <p:sp>
        <p:nvSpPr>
          <p:cNvPr id="8" name="Text Placeholder 7">
            <a:extLst>
              <a:ext uri="{FF2B5EF4-FFF2-40B4-BE49-F238E27FC236}">
                <a16:creationId xmlns:a16="http://schemas.microsoft.com/office/drawing/2014/main" id="{182DF42F-AFE2-4EF3-B14F-54A469AB5E39}"/>
              </a:ext>
            </a:extLst>
          </p:cNvPr>
          <p:cNvSpPr>
            <a:spLocks noGrp="1"/>
          </p:cNvSpPr>
          <p:nvPr>
            <p:ph type="body" sz="quarter" idx="13" hasCustomPrompt="1"/>
          </p:nvPr>
        </p:nvSpPr>
        <p:spPr>
          <a:xfrm>
            <a:off x="432001" y="432001"/>
            <a:ext cx="2440828" cy="2410884"/>
          </a:xfrm>
        </p:spPr>
        <p:txBody>
          <a:bodyPr/>
          <a:lstStyle>
            <a:lvl1pPr>
              <a:lnSpc>
                <a:spcPct val="80000"/>
              </a:lnSpc>
              <a:spcAft>
                <a:spcPts val="0"/>
              </a:spcAft>
              <a:defRPr sz="8533">
                <a:solidFill>
                  <a:schemeClr val="tx1"/>
                </a:solidFill>
              </a:defRPr>
            </a:lvl1pPr>
            <a:lvl2pPr>
              <a:defRPr sz="8533">
                <a:solidFill>
                  <a:schemeClr val="accent1"/>
                </a:solidFill>
              </a:defRPr>
            </a:lvl2pPr>
            <a:lvl3pPr>
              <a:defRPr sz="8533">
                <a:solidFill>
                  <a:schemeClr val="accent1"/>
                </a:solidFill>
              </a:defRPr>
            </a:lvl3pPr>
            <a:lvl4pPr>
              <a:defRPr sz="8533">
                <a:solidFill>
                  <a:schemeClr val="accent1"/>
                </a:solidFill>
              </a:defRPr>
            </a:lvl4pPr>
            <a:lvl5pPr>
              <a:defRPr sz="8533">
                <a:solidFill>
                  <a:schemeClr val="accent1"/>
                </a:solidFill>
              </a:defRPr>
            </a:lvl5pPr>
          </a:lstStyle>
          <a:p>
            <a:pPr lvl="0"/>
            <a:r>
              <a:rPr lang="en-US"/>
              <a:t>#</a:t>
            </a:r>
            <a:endParaRPr lang="en-AU"/>
          </a:p>
        </p:txBody>
      </p:sp>
      <p:sp>
        <p:nvSpPr>
          <p:cNvPr id="10" name="Footer Placeholder 4">
            <a:extLst>
              <a:ext uri="{FF2B5EF4-FFF2-40B4-BE49-F238E27FC236}">
                <a16:creationId xmlns:a16="http://schemas.microsoft.com/office/drawing/2014/main" id="{4964EA38-476C-CD49-A352-6F89EDE05656}"/>
              </a:ext>
            </a:extLst>
          </p:cNvPr>
          <p:cNvSpPr txBox="1">
            <a:spLocks/>
          </p:cNvSpPr>
          <p:nvPr userDrawn="1"/>
        </p:nvSpPr>
        <p:spPr>
          <a:xfrm>
            <a:off x="9840000" y="6739053"/>
            <a:ext cx="1380760" cy="118947"/>
          </a:xfrm>
          <a:prstGeom prst="rect">
            <a:avLst/>
          </a:prstGeom>
        </p:spPr>
        <p:txBody>
          <a:bodyPr vert="horz" lIns="0" tIns="0" rIns="0" bIns="0" rtlCol="0" anchor="t"/>
          <a:lstStyle>
            <a:defPPr>
              <a:defRPr lang="en-US"/>
            </a:defPPr>
            <a:lvl1pPr marL="0" algn="l" defTabSz="457200" rtl="0" eaLnBrk="1" latinLnBrk="0" hangingPunct="1">
              <a:defRPr sz="600" kern="1200" cap="all" baseline="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667">
                <a:solidFill>
                  <a:schemeClr val="tx2">
                    <a:lumMod val="75000"/>
                  </a:schemeClr>
                </a:solidFill>
              </a:rPr>
              <a:t>CRICOS Provider #00120C</a:t>
            </a:r>
            <a:endParaRPr lang="en-AU" sz="667">
              <a:solidFill>
                <a:schemeClr val="tx2">
                  <a:lumMod val="75000"/>
                </a:schemeClr>
              </a:solidFill>
            </a:endParaRPr>
          </a:p>
        </p:txBody>
      </p:sp>
    </p:spTree>
    <p:extLst>
      <p:ext uri="{BB962C8B-B14F-4D97-AF65-F5344CB8AC3E}">
        <p14:creationId xmlns:p14="http://schemas.microsoft.com/office/powerpoint/2010/main" val="1286299341"/>
      </p:ext>
    </p:extLst>
  </p:cSld>
  <p:clrMapOvr>
    <a:overrideClrMapping bg1="dk1" tx1="lt1" bg2="dk2" tx2="lt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32000" y="1680000"/>
            <a:ext cx="5280000" cy="432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32000" y="1680000"/>
            <a:ext cx="5280000" cy="432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fr-FR" dirty="0"/>
              <a:t>ANU the Student Hubs team | Course </a:t>
            </a:r>
            <a:r>
              <a:rPr lang="en-AU" dirty="0"/>
              <a:t>Enrolment presentation and Q&amp;A</a:t>
            </a:r>
          </a:p>
        </p:txBody>
      </p:sp>
      <p:sp>
        <p:nvSpPr>
          <p:cNvPr id="7" name="Slide Number Placeholder 6"/>
          <p:cNvSpPr>
            <a:spLocks noGrp="1"/>
          </p:cNvSpPr>
          <p:nvPr>
            <p:ph type="sldNum" sz="quarter" idx="12"/>
          </p:nvPr>
        </p:nvSpPr>
        <p:spPr/>
        <p:txBody>
          <a:bodyPr/>
          <a:lstStyle>
            <a:lvl1pPr algn="l">
              <a:defRPr/>
            </a:lvl1pPr>
          </a:lstStyle>
          <a:p>
            <a:fld id="{10A01DC5-1685-4615-8240-15192985C6A2}" type="slidenum">
              <a:rPr lang="en-AU" smtClean="0"/>
              <a:pPr/>
              <a:t>‹#›</a:t>
            </a:fld>
            <a:endParaRPr lang="en-AU"/>
          </a:p>
        </p:txBody>
      </p:sp>
      <p:sp>
        <p:nvSpPr>
          <p:cNvPr id="8" name="Date Placeholder 10">
            <a:extLst>
              <a:ext uri="{FF2B5EF4-FFF2-40B4-BE49-F238E27FC236}">
                <a16:creationId xmlns:a16="http://schemas.microsoft.com/office/drawing/2014/main" id="{CA85DCDF-C5A3-43A1-9E40-308CB7A5F96D}"/>
              </a:ext>
            </a:extLst>
          </p:cNvPr>
          <p:cNvSpPr>
            <a:spLocks noGrp="1"/>
          </p:cNvSpPr>
          <p:nvPr>
            <p:ph type="dt" sz="half" idx="13"/>
          </p:nvPr>
        </p:nvSpPr>
        <p:spPr>
          <a:xfrm>
            <a:off x="8772204"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US"/>
              <a:t>4 JUL 2024</a:t>
            </a:r>
            <a:endParaRPr lang="en-AU"/>
          </a:p>
        </p:txBody>
      </p:sp>
      <p:sp>
        <p:nvSpPr>
          <p:cNvPr id="11" name="Text Placeholder 7">
            <a:extLst>
              <a:ext uri="{FF2B5EF4-FFF2-40B4-BE49-F238E27FC236}">
                <a16:creationId xmlns:a16="http://schemas.microsoft.com/office/drawing/2014/main" id="{0CF810F9-EC51-4622-9468-3349A7AFA499}"/>
              </a:ext>
            </a:extLst>
          </p:cNvPr>
          <p:cNvSpPr>
            <a:spLocks noGrp="1"/>
          </p:cNvSpPr>
          <p:nvPr>
            <p:ph type="body" sz="quarter" idx="14"/>
          </p:nvPr>
        </p:nvSpPr>
        <p:spPr>
          <a:xfrm>
            <a:off x="431800" y="432001"/>
            <a:ext cx="11279717" cy="1248000"/>
          </a:xfrm>
        </p:spPr>
        <p:txBody>
          <a:bodyPr/>
          <a:lstStyle>
            <a:lvl1pPr>
              <a:lnSpc>
                <a:spcPct val="80000"/>
              </a:lnSpc>
              <a:defRPr sz="4800">
                <a:solidFill>
                  <a:schemeClr val="accent1"/>
                </a:solidFill>
              </a:defRPr>
            </a:lvl1pPr>
            <a:lvl2pPr>
              <a:defRPr sz="2400"/>
            </a:lvl2pPr>
            <a:lvl3pPr>
              <a:buNone/>
              <a:defRPr/>
            </a:lvl3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05510508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32000" y="1681163"/>
            <a:ext cx="5280000" cy="720000"/>
          </a:xfrm>
        </p:spPr>
        <p:txBody>
          <a:bodyPr anchor="ctr">
            <a:normAutofit/>
          </a:bodyPr>
          <a:lstStyle>
            <a:lvl1pPr marL="0" indent="0">
              <a:buNone/>
              <a:defRPr sz="1867" b="0"/>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432000" y="2400000"/>
            <a:ext cx="5280000" cy="3600000"/>
          </a:xfrm>
        </p:spPr>
        <p:txBody>
          <a:bodyPr>
            <a:normAutofit/>
          </a:bodyPr>
          <a:lstStyle>
            <a:lvl1pPr>
              <a:defRPr sz="1600"/>
            </a:lvl1pPr>
            <a:lvl2pPr>
              <a:defRPr sz="1467"/>
            </a:lvl2pPr>
            <a:lvl3pPr>
              <a:defRPr sz="1467"/>
            </a:lvl3pPr>
            <a:lvl4pPr>
              <a:defRPr sz="1467"/>
            </a:lvl4pPr>
            <a:lvl5pPr>
              <a:defRPr sz="1467"/>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432000" y="1681163"/>
            <a:ext cx="5280000" cy="720000"/>
          </a:xfrm>
        </p:spPr>
        <p:txBody>
          <a:bodyPr anchor="ctr">
            <a:normAutofit/>
          </a:bodyPr>
          <a:lstStyle>
            <a:lvl1pPr marL="0" indent="0">
              <a:buNone/>
              <a:defRPr sz="1867" b="0"/>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32000" y="2400000"/>
            <a:ext cx="5280000" cy="3600000"/>
          </a:xfrm>
        </p:spPr>
        <p:txBody>
          <a:bodyPr>
            <a:normAutofit/>
          </a:bodyPr>
          <a:lstStyle>
            <a:lvl1pPr>
              <a:defRPr sz="1600"/>
            </a:lvl1pPr>
            <a:lvl2pPr>
              <a:defRPr sz="1467"/>
            </a:lvl2pPr>
            <a:lvl3pPr>
              <a:defRPr sz="1467"/>
            </a:lvl3pPr>
            <a:lvl4pPr>
              <a:defRPr sz="1467"/>
            </a:lvl4pPr>
            <a:lvl5pPr>
              <a:defRPr sz="1467"/>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fr-FR" dirty="0"/>
              <a:t>ANU the Student Hubs team | Course </a:t>
            </a:r>
            <a:r>
              <a:rPr lang="en-AU" dirty="0"/>
              <a:t>Enrolment presentation and Q&amp;A</a:t>
            </a:r>
          </a:p>
        </p:txBody>
      </p:sp>
      <p:sp>
        <p:nvSpPr>
          <p:cNvPr id="9" name="Slide Number Placeholder 8"/>
          <p:cNvSpPr>
            <a:spLocks noGrp="1"/>
          </p:cNvSpPr>
          <p:nvPr>
            <p:ph type="sldNum" sz="quarter" idx="12"/>
          </p:nvPr>
        </p:nvSpPr>
        <p:spPr/>
        <p:txBody>
          <a:bodyPr/>
          <a:lstStyle>
            <a:lvl1pPr algn="l">
              <a:defRPr/>
            </a:lvl1pPr>
          </a:lstStyle>
          <a:p>
            <a:fld id="{10A01DC5-1685-4615-8240-15192985C6A2}" type="slidenum">
              <a:rPr lang="en-AU" smtClean="0"/>
              <a:pPr/>
              <a:t>‹#›</a:t>
            </a:fld>
            <a:endParaRPr lang="en-AU"/>
          </a:p>
        </p:txBody>
      </p:sp>
      <p:sp>
        <p:nvSpPr>
          <p:cNvPr id="11" name="Date Placeholder 10">
            <a:extLst>
              <a:ext uri="{FF2B5EF4-FFF2-40B4-BE49-F238E27FC236}">
                <a16:creationId xmlns:a16="http://schemas.microsoft.com/office/drawing/2014/main" id="{314F034C-2451-4BE6-BB2F-13B71E82B300}"/>
              </a:ext>
            </a:extLst>
          </p:cNvPr>
          <p:cNvSpPr>
            <a:spLocks noGrp="1"/>
          </p:cNvSpPr>
          <p:nvPr>
            <p:ph type="dt" sz="half" idx="13"/>
          </p:nvPr>
        </p:nvSpPr>
        <p:spPr>
          <a:xfrm>
            <a:off x="8764235"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US"/>
              <a:t>4 JUL 2024</a:t>
            </a:r>
            <a:endParaRPr lang="en-AU"/>
          </a:p>
        </p:txBody>
      </p:sp>
      <p:sp>
        <p:nvSpPr>
          <p:cNvPr id="14" name="Text Placeholder 7">
            <a:extLst>
              <a:ext uri="{FF2B5EF4-FFF2-40B4-BE49-F238E27FC236}">
                <a16:creationId xmlns:a16="http://schemas.microsoft.com/office/drawing/2014/main" id="{8FFA563F-7AE3-402E-9587-9C3CED7B3A93}"/>
              </a:ext>
            </a:extLst>
          </p:cNvPr>
          <p:cNvSpPr>
            <a:spLocks noGrp="1"/>
          </p:cNvSpPr>
          <p:nvPr>
            <p:ph type="body" sz="quarter" idx="14"/>
          </p:nvPr>
        </p:nvSpPr>
        <p:spPr>
          <a:xfrm>
            <a:off x="431800" y="432001"/>
            <a:ext cx="11279717" cy="1249163"/>
          </a:xfrm>
        </p:spPr>
        <p:txBody>
          <a:bodyPr/>
          <a:lstStyle>
            <a:lvl1pPr>
              <a:lnSpc>
                <a:spcPct val="80000"/>
              </a:lnSpc>
              <a:defRPr sz="4800">
                <a:solidFill>
                  <a:schemeClr val="accent1"/>
                </a:solidFill>
              </a:defRPr>
            </a:lvl1pPr>
            <a:lvl2pPr>
              <a:defRPr sz="2400"/>
            </a:lvl2pPr>
            <a:lvl3pPr>
              <a:buNone/>
              <a:defRPr/>
            </a:lvl3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20240200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fr-FR" dirty="0"/>
              <a:t>ANU the Student Hubs team | Course </a:t>
            </a:r>
            <a:r>
              <a:rPr lang="en-AU" dirty="0"/>
              <a:t>Enrolment presentation and Q&amp;A</a:t>
            </a:r>
          </a:p>
        </p:txBody>
      </p:sp>
      <p:sp>
        <p:nvSpPr>
          <p:cNvPr id="5" name="Slide Number Placeholder 4"/>
          <p:cNvSpPr>
            <a:spLocks noGrp="1"/>
          </p:cNvSpPr>
          <p:nvPr>
            <p:ph type="sldNum" sz="quarter" idx="12"/>
          </p:nvPr>
        </p:nvSpPr>
        <p:spPr/>
        <p:txBody>
          <a:bodyPr/>
          <a:lstStyle>
            <a:lvl1pPr algn="l">
              <a:defRPr/>
            </a:lvl1pPr>
          </a:lstStyle>
          <a:p>
            <a:fld id="{10A01DC5-1685-4615-8240-15192985C6A2}" type="slidenum">
              <a:rPr lang="en-AU" smtClean="0"/>
              <a:pPr/>
              <a:t>‹#›</a:t>
            </a:fld>
            <a:endParaRPr lang="en-AU"/>
          </a:p>
        </p:txBody>
      </p:sp>
      <p:sp>
        <p:nvSpPr>
          <p:cNvPr id="6" name="Date Placeholder 10">
            <a:extLst>
              <a:ext uri="{FF2B5EF4-FFF2-40B4-BE49-F238E27FC236}">
                <a16:creationId xmlns:a16="http://schemas.microsoft.com/office/drawing/2014/main" id="{8CE9A8DC-B386-48E5-A2B7-FF03052B9392}"/>
              </a:ext>
            </a:extLst>
          </p:cNvPr>
          <p:cNvSpPr>
            <a:spLocks noGrp="1"/>
          </p:cNvSpPr>
          <p:nvPr>
            <p:ph type="dt" sz="half" idx="2"/>
          </p:nvPr>
        </p:nvSpPr>
        <p:spPr>
          <a:xfrm>
            <a:off x="8764235"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US"/>
              <a:t>4 JUL 2024</a:t>
            </a:r>
            <a:endParaRPr lang="en-AU"/>
          </a:p>
        </p:txBody>
      </p:sp>
      <p:sp>
        <p:nvSpPr>
          <p:cNvPr id="9" name="Text Placeholder 7">
            <a:extLst>
              <a:ext uri="{FF2B5EF4-FFF2-40B4-BE49-F238E27FC236}">
                <a16:creationId xmlns:a16="http://schemas.microsoft.com/office/drawing/2014/main" id="{F515565A-8448-45B8-888E-3D8DE57354CA}"/>
              </a:ext>
            </a:extLst>
          </p:cNvPr>
          <p:cNvSpPr>
            <a:spLocks noGrp="1"/>
          </p:cNvSpPr>
          <p:nvPr>
            <p:ph type="body" sz="quarter" idx="13"/>
          </p:nvPr>
        </p:nvSpPr>
        <p:spPr>
          <a:xfrm>
            <a:off x="431800" y="432001"/>
            <a:ext cx="11279717" cy="2017183"/>
          </a:xfrm>
        </p:spPr>
        <p:txBody>
          <a:bodyPr/>
          <a:lstStyle>
            <a:lvl1pPr>
              <a:lnSpc>
                <a:spcPct val="80000"/>
              </a:lnSpc>
              <a:defRPr sz="4800">
                <a:solidFill>
                  <a:schemeClr val="accent1"/>
                </a:solidFill>
              </a:defRPr>
            </a:lvl1pPr>
            <a:lvl2pPr>
              <a:defRPr sz="2400"/>
            </a:lvl2pPr>
            <a:lvl3pPr>
              <a:buNone/>
              <a:defRPr/>
            </a:lvl3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84011466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tx1"/>
                </a:solidFill>
              </a:defRPr>
            </a:lvl1pPr>
          </a:lstStyle>
          <a:p>
            <a:r>
              <a:rPr lang="fr-FR" dirty="0"/>
              <a:t>ANU the Student Hubs team | Course </a:t>
            </a:r>
            <a:r>
              <a:rPr lang="en-AU" dirty="0"/>
              <a:t>Enrolment presentation and Q&amp;A</a:t>
            </a:r>
          </a:p>
        </p:txBody>
      </p:sp>
      <p:sp>
        <p:nvSpPr>
          <p:cNvPr id="4" name="Slide Number Placeholder 3"/>
          <p:cNvSpPr>
            <a:spLocks noGrp="1"/>
          </p:cNvSpPr>
          <p:nvPr>
            <p:ph type="sldNum" sz="quarter" idx="12"/>
          </p:nvPr>
        </p:nvSpPr>
        <p:spPr/>
        <p:txBody>
          <a:bodyPr/>
          <a:lstStyle>
            <a:lvl1pPr algn="l">
              <a:defRPr>
                <a:solidFill>
                  <a:schemeClr val="tx1"/>
                </a:solidFill>
              </a:defRPr>
            </a:lvl1pPr>
          </a:lstStyle>
          <a:p>
            <a:fld id="{10A01DC5-1685-4615-8240-15192985C6A2}" type="slidenum">
              <a:rPr lang="en-AU" smtClean="0"/>
              <a:pPr/>
              <a:t>‹#›</a:t>
            </a:fld>
            <a:endParaRPr lang="en-AU"/>
          </a:p>
        </p:txBody>
      </p:sp>
      <p:sp>
        <p:nvSpPr>
          <p:cNvPr id="5" name="Date Placeholder 10">
            <a:extLst>
              <a:ext uri="{FF2B5EF4-FFF2-40B4-BE49-F238E27FC236}">
                <a16:creationId xmlns:a16="http://schemas.microsoft.com/office/drawing/2014/main" id="{17E45197-8F27-48C7-B54F-6D8F7E295482}"/>
              </a:ext>
            </a:extLst>
          </p:cNvPr>
          <p:cNvSpPr>
            <a:spLocks noGrp="1"/>
          </p:cNvSpPr>
          <p:nvPr>
            <p:ph type="dt" sz="half" idx="2"/>
          </p:nvPr>
        </p:nvSpPr>
        <p:spPr>
          <a:xfrm>
            <a:off x="8780173"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US"/>
              <a:t>4 JUL 2024</a:t>
            </a:r>
            <a:endParaRPr lang="en-AU"/>
          </a:p>
        </p:txBody>
      </p:sp>
    </p:spTree>
    <p:extLst>
      <p:ext uri="{BB962C8B-B14F-4D97-AF65-F5344CB8AC3E}">
        <p14:creationId xmlns:p14="http://schemas.microsoft.com/office/powerpoint/2010/main" val="83436269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Thank you">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3A6D05FB-9E00-4E05-8A11-8AC6AA5F17EF}"/>
              </a:ext>
            </a:extLst>
          </p:cNvPr>
          <p:cNvSpPr>
            <a:spLocks noGrp="1"/>
          </p:cNvSpPr>
          <p:nvPr>
            <p:ph type="body" sz="quarter" idx="13"/>
          </p:nvPr>
        </p:nvSpPr>
        <p:spPr>
          <a:xfrm>
            <a:off x="4175999" y="497417"/>
            <a:ext cx="7483476" cy="2270307"/>
          </a:xfrm>
        </p:spPr>
        <p:txBody>
          <a:bodyPr/>
          <a:lstStyle>
            <a:lvl1pPr>
              <a:lnSpc>
                <a:spcPct val="80000"/>
              </a:lnSpc>
              <a:spcBef>
                <a:spcPts val="0"/>
              </a:spcBef>
              <a:spcAft>
                <a:spcPts val="3780"/>
              </a:spcAft>
              <a:defRPr sz="8533" cap="all" baseline="0">
                <a:solidFill>
                  <a:schemeClr val="tx1"/>
                </a:solidFill>
              </a:defRPr>
            </a:lvl1pPr>
            <a:lvl2pPr>
              <a:lnSpc>
                <a:spcPct val="80000"/>
              </a:lnSpc>
              <a:defRPr sz="2400">
                <a:solidFill>
                  <a:schemeClr val="tx1"/>
                </a:solidFill>
              </a:defRPr>
            </a:lvl2pPr>
          </a:lstStyle>
          <a:p>
            <a:pPr lvl="0"/>
            <a:r>
              <a:rPr lang="en-US"/>
              <a:t>Click to edit Master text styles</a:t>
            </a:r>
          </a:p>
        </p:txBody>
      </p:sp>
      <p:sp>
        <p:nvSpPr>
          <p:cNvPr id="5" name="Text Placeholder 4">
            <a:extLst>
              <a:ext uri="{FF2B5EF4-FFF2-40B4-BE49-F238E27FC236}">
                <a16:creationId xmlns:a16="http://schemas.microsoft.com/office/drawing/2014/main" id="{B57B2C6D-31F3-4B5D-8AEA-D378B3F6B193}"/>
              </a:ext>
            </a:extLst>
          </p:cNvPr>
          <p:cNvSpPr>
            <a:spLocks noGrp="1"/>
          </p:cNvSpPr>
          <p:nvPr>
            <p:ph type="body" sz="quarter" idx="14"/>
          </p:nvPr>
        </p:nvSpPr>
        <p:spPr>
          <a:xfrm>
            <a:off x="4176184" y="1680000"/>
            <a:ext cx="7482416" cy="3894667"/>
          </a:xfrm>
        </p:spPr>
        <p:txBody>
          <a:bodyPr/>
          <a:lstStyle>
            <a:lvl1pPr>
              <a:spcAft>
                <a:spcPts val="3780"/>
              </a:spcAft>
              <a:defRPr sz="2400"/>
            </a:lvl1pPr>
            <a:lvl2pPr>
              <a:spcAft>
                <a:spcPts val="0"/>
              </a:spcAft>
              <a:defRPr sz="1600">
                <a:latin typeface="+mj-lt"/>
              </a:defRPr>
            </a:lvl2pPr>
            <a:lvl3pPr>
              <a:defRPr sz="1600"/>
            </a:lvl3pPr>
            <a:lvl4pPr>
              <a:defRPr sz="1600"/>
            </a:lvl4pPr>
            <a:lvl5pPr>
              <a:defRPr sz="1600"/>
            </a:lvl5pPr>
          </a:lstStyle>
          <a:p>
            <a:pPr lvl="0"/>
            <a:r>
              <a:rPr lang="en-US"/>
              <a:t>Click to edit Master text styles</a:t>
            </a:r>
          </a:p>
          <a:p>
            <a:pPr lvl="1"/>
            <a:r>
              <a:rPr lang="en-US"/>
              <a:t>Second level</a:t>
            </a:r>
          </a:p>
        </p:txBody>
      </p:sp>
      <p:pic>
        <p:nvPicPr>
          <p:cNvPr id="6" name="Picture 5">
            <a:extLst>
              <a:ext uri="{FF2B5EF4-FFF2-40B4-BE49-F238E27FC236}">
                <a16:creationId xmlns:a16="http://schemas.microsoft.com/office/drawing/2014/main" id="{CAEE533D-B90B-4984-80AF-6A213C6C340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18048" y="0"/>
            <a:ext cx="2315795" cy="6858000"/>
          </a:xfrm>
          <a:prstGeom prst="rect">
            <a:avLst/>
          </a:prstGeom>
        </p:spPr>
      </p:pic>
      <p:sp>
        <p:nvSpPr>
          <p:cNvPr id="7" name="Footer Placeholder 4">
            <a:extLst>
              <a:ext uri="{FF2B5EF4-FFF2-40B4-BE49-F238E27FC236}">
                <a16:creationId xmlns:a16="http://schemas.microsoft.com/office/drawing/2014/main" id="{BC1CA678-19D7-8442-96F0-22E27EFC3DED}"/>
              </a:ext>
            </a:extLst>
          </p:cNvPr>
          <p:cNvSpPr txBox="1">
            <a:spLocks/>
          </p:cNvSpPr>
          <p:nvPr userDrawn="1"/>
        </p:nvSpPr>
        <p:spPr>
          <a:xfrm>
            <a:off x="1862949" y="6739053"/>
            <a:ext cx="3491968" cy="118947"/>
          </a:xfrm>
          <a:prstGeom prst="rect">
            <a:avLst/>
          </a:prstGeom>
        </p:spPr>
        <p:txBody>
          <a:bodyPr vert="horz" lIns="0" tIns="0" rIns="0" bIns="0" rtlCol="0" anchor="t"/>
          <a:lstStyle>
            <a:defPPr>
              <a:defRPr lang="en-US"/>
            </a:defPPr>
            <a:lvl1pPr marL="0" algn="l" defTabSz="457200" rtl="0" eaLnBrk="1" latinLnBrk="0" hangingPunct="1">
              <a:defRPr sz="600" kern="1200" cap="all" baseline="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Bef>
                <a:spcPts val="267"/>
              </a:spcBef>
            </a:pPr>
            <a:r>
              <a:rPr lang="en-US" sz="533">
                <a:solidFill>
                  <a:schemeClr val="tx1">
                    <a:lumMod val="75000"/>
                  </a:schemeClr>
                </a:solidFill>
                <a:effectLst/>
                <a:latin typeface="Public Sans Light" pitchFamily="2" charset="77"/>
                <a:ea typeface="Times New Roman" panose="02020603050405020304" pitchFamily="18" charset="0"/>
                <a:cs typeface="Times New Roman" panose="02020603050405020304" pitchFamily="18" charset="0"/>
              </a:rPr>
              <a:t>TEQSA Provider ID: PRV12002 (Australian University)</a:t>
            </a:r>
            <a:r>
              <a:rPr lang="en-AU" sz="533">
                <a:solidFill>
                  <a:schemeClr val="tx1">
                    <a:lumMod val="75000"/>
                  </a:schemeClr>
                </a:solidFill>
                <a:effectLst/>
                <a:latin typeface="Public Sans Light" pitchFamily="2" charset="77"/>
                <a:ea typeface="Times New Roman" panose="02020603050405020304" pitchFamily="18" charset="0"/>
                <a:cs typeface="Times New Roman" panose="02020603050405020304" pitchFamily="18" charset="0"/>
              </a:rPr>
              <a:t> | </a:t>
            </a:r>
            <a:r>
              <a:rPr lang="en-US" sz="533">
                <a:solidFill>
                  <a:schemeClr val="tx1">
                    <a:lumMod val="75000"/>
                  </a:schemeClr>
                </a:solidFill>
                <a:effectLst/>
                <a:latin typeface="Public Sans Light" pitchFamily="2" charset="77"/>
                <a:ea typeface="Times New Roman" panose="02020603050405020304" pitchFamily="18" charset="0"/>
                <a:cs typeface="Times New Roman" panose="02020603050405020304" pitchFamily="18" charset="0"/>
              </a:rPr>
              <a:t>CRICOS Provider Code: 00120C</a:t>
            </a:r>
            <a:endParaRPr lang="en-AU" sz="533">
              <a:solidFill>
                <a:schemeClr val="tx1">
                  <a:lumMod val="75000"/>
                </a:schemeClr>
              </a:solidFill>
              <a:effectLst/>
              <a:latin typeface="Public Sans Light" pitchFamily="2" charset="77"/>
              <a:ea typeface="Public Sans Light" pitchFamily="2" charset="77"/>
              <a:cs typeface="Times New Roman" panose="02020603050405020304" pitchFamily="18" charset="0"/>
            </a:endParaRPr>
          </a:p>
        </p:txBody>
      </p:sp>
    </p:spTree>
    <p:extLst>
      <p:ext uri="{BB962C8B-B14F-4D97-AF65-F5344CB8AC3E}">
        <p14:creationId xmlns:p14="http://schemas.microsoft.com/office/powerpoint/2010/main" val="874299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_Image_LightImage">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264000" y="432001"/>
            <a:ext cx="8400000" cy="2852737"/>
          </a:xfrm>
        </p:spPr>
        <p:txBody>
          <a:bodyPr anchor="t">
            <a:normAutofit/>
          </a:bodyPr>
          <a:lstStyle>
            <a:lvl1pPr>
              <a:lnSpc>
                <a:spcPct val="80000"/>
              </a:lnSpc>
              <a:defRPr sz="8533" cap="all" baseline="0">
                <a:solidFill>
                  <a:schemeClr val="tx1"/>
                </a:solidFill>
              </a:defRPr>
            </a:lvl1pPr>
          </a:lstStyle>
          <a:p>
            <a:r>
              <a:rPr lang="en-GB"/>
              <a:t>Click to edit Master title style</a:t>
            </a:r>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r>
              <a:rPr lang="en-US" dirty="0"/>
              <a:t>S2 2026 Orientation week | </a:t>
            </a:r>
            <a:r>
              <a:rPr lang="en-AU" dirty="0"/>
              <a:t>Enrolment presentation and Q&amp;A</a:t>
            </a:r>
          </a:p>
        </p:txBody>
      </p:sp>
      <p:sp>
        <p:nvSpPr>
          <p:cNvPr id="6" name="Slide Number Placeholder 5"/>
          <p:cNvSpPr>
            <a:spLocks noGrp="1"/>
          </p:cNvSpPr>
          <p:nvPr>
            <p:ph type="sldNum" sz="quarter" idx="12"/>
          </p:nvPr>
        </p:nvSpPr>
        <p:spPr/>
        <p:txBody>
          <a:bodyPr/>
          <a:lstStyle>
            <a:lvl1pPr algn="l">
              <a:defRPr>
                <a:solidFill>
                  <a:schemeClr val="tx1"/>
                </a:solidFill>
              </a:defRPr>
            </a:lvl1pPr>
          </a:lstStyle>
          <a:p>
            <a:fld id="{10A01DC5-1685-4615-8240-15192985C6A2}" type="slidenum">
              <a:rPr lang="en-AU" smtClean="0"/>
              <a:pPr/>
              <a:t>‹#›</a:t>
            </a:fld>
            <a:endParaRPr lang="en-AU"/>
          </a:p>
        </p:txBody>
      </p:sp>
      <p:sp>
        <p:nvSpPr>
          <p:cNvPr id="7" name="Date Placeholder 10">
            <a:extLst>
              <a:ext uri="{FF2B5EF4-FFF2-40B4-BE49-F238E27FC236}">
                <a16:creationId xmlns:a16="http://schemas.microsoft.com/office/drawing/2014/main" id="{5014A4F5-33BC-4C41-B1AC-8B957B76357F}"/>
              </a:ext>
            </a:extLst>
          </p:cNvPr>
          <p:cNvSpPr>
            <a:spLocks noGrp="1"/>
          </p:cNvSpPr>
          <p:nvPr>
            <p:ph type="dt" sz="half" idx="2"/>
          </p:nvPr>
        </p:nvSpPr>
        <p:spPr>
          <a:xfrm>
            <a:off x="9840000"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AU"/>
              <a:t>16 / 06 / 2026</a:t>
            </a:r>
          </a:p>
        </p:txBody>
      </p:sp>
      <p:sp>
        <p:nvSpPr>
          <p:cNvPr id="8" name="Text Placeholder 7">
            <a:extLst>
              <a:ext uri="{FF2B5EF4-FFF2-40B4-BE49-F238E27FC236}">
                <a16:creationId xmlns:a16="http://schemas.microsoft.com/office/drawing/2014/main" id="{182DF42F-AFE2-4EF3-B14F-54A469AB5E39}"/>
              </a:ext>
            </a:extLst>
          </p:cNvPr>
          <p:cNvSpPr>
            <a:spLocks noGrp="1"/>
          </p:cNvSpPr>
          <p:nvPr>
            <p:ph type="body" sz="quarter" idx="13" hasCustomPrompt="1"/>
          </p:nvPr>
        </p:nvSpPr>
        <p:spPr>
          <a:xfrm>
            <a:off x="432001" y="432001"/>
            <a:ext cx="2440828" cy="2410884"/>
          </a:xfrm>
        </p:spPr>
        <p:txBody>
          <a:bodyPr/>
          <a:lstStyle>
            <a:lvl1pPr>
              <a:lnSpc>
                <a:spcPct val="80000"/>
              </a:lnSpc>
              <a:spcAft>
                <a:spcPts val="0"/>
              </a:spcAft>
              <a:defRPr sz="8533">
                <a:solidFill>
                  <a:schemeClr val="tx1"/>
                </a:solidFill>
              </a:defRPr>
            </a:lvl1pPr>
            <a:lvl2pPr>
              <a:defRPr sz="8533">
                <a:solidFill>
                  <a:schemeClr val="accent1"/>
                </a:solidFill>
              </a:defRPr>
            </a:lvl2pPr>
            <a:lvl3pPr>
              <a:defRPr sz="8533">
                <a:solidFill>
                  <a:schemeClr val="accent1"/>
                </a:solidFill>
              </a:defRPr>
            </a:lvl3pPr>
            <a:lvl4pPr>
              <a:defRPr sz="8533">
                <a:solidFill>
                  <a:schemeClr val="accent1"/>
                </a:solidFill>
              </a:defRPr>
            </a:lvl4pPr>
            <a:lvl5pPr>
              <a:defRPr sz="8533">
                <a:solidFill>
                  <a:schemeClr val="accent1"/>
                </a:solidFill>
              </a:defRPr>
            </a:lvl5pPr>
          </a:lstStyle>
          <a:p>
            <a:pPr lvl="0"/>
            <a:r>
              <a:rPr lang="en-US"/>
              <a:t>#</a:t>
            </a:r>
            <a:endParaRPr lang="en-AU"/>
          </a:p>
        </p:txBody>
      </p:sp>
      <p:pic>
        <p:nvPicPr>
          <p:cNvPr id="11" name="Picture 10">
            <a:extLst>
              <a:ext uri="{FF2B5EF4-FFF2-40B4-BE49-F238E27FC236}">
                <a16:creationId xmlns:a16="http://schemas.microsoft.com/office/drawing/2014/main" id="{04363311-D81E-4290-8966-289EB731CC7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254400"/>
            <a:ext cx="12192000" cy="341376"/>
          </a:xfrm>
          <a:prstGeom prst="rect">
            <a:avLst/>
          </a:prstGeom>
        </p:spPr>
      </p:pic>
    </p:spTree>
    <p:extLst>
      <p:ext uri="{BB962C8B-B14F-4D97-AF65-F5344CB8AC3E}">
        <p14:creationId xmlns:p14="http://schemas.microsoft.com/office/powerpoint/2010/main" val="665094614"/>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Agenda_1">
    <p:spTree>
      <p:nvGrpSpPr>
        <p:cNvPr id="1" name=""/>
        <p:cNvGrpSpPr/>
        <p:nvPr/>
      </p:nvGrpSpPr>
      <p:grpSpPr>
        <a:xfrm>
          <a:off x="0" y="0"/>
          <a:ext cx="0" cy="0"/>
          <a:chOff x="0" y="0"/>
          <a:chExt cx="0" cy="0"/>
        </a:xfrm>
      </p:grpSpPr>
      <p:sp>
        <p:nvSpPr>
          <p:cNvPr id="2" name="Title 1"/>
          <p:cNvSpPr>
            <a:spLocks noGrp="1"/>
          </p:cNvSpPr>
          <p:nvPr>
            <p:ph type="title"/>
          </p:nvPr>
        </p:nvSpPr>
        <p:spPr>
          <a:xfrm>
            <a:off x="432000" y="432000"/>
            <a:ext cx="3840000" cy="4192552"/>
          </a:xfrm>
        </p:spPr>
        <p:txBody>
          <a:bodyPr/>
          <a:lstStyle>
            <a:lvl1pPr>
              <a:defRPr sz="6133"/>
            </a:lvl1pPr>
          </a:lstStyle>
          <a:p>
            <a:r>
              <a:rPr lang="en-GB"/>
              <a:t>Click to edit Master title style</a:t>
            </a:r>
            <a:endParaRPr lang="en-US"/>
          </a:p>
        </p:txBody>
      </p:sp>
      <p:sp>
        <p:nvSpPr>
          <p:cNvPr id="3" name="Content Placeholder 2"/>
          <p:cNvSpPr>
            <a:spLocks noGrp="1"/>
          </p:cNvSpPr>
          <p:nvPr>
            <p:ph idx="1"/>
          </p:nvPr>
        </p:nvSpPr>
        <p:spPr>
          <a:xfrm>
            <a:off x="5136000" y="432000"/>
            <a:ext cx="6576000" cy="552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r>
              <a:rPr lang="en-US" dirty="0"/>
              <a:t>S2 2026 Orientation week | </a:t>
            </a:r>
            <a:r>
              <a:rPr lang="en-AU" dirty="0"/>
              <a:t>Enrolment presentation and Q&amp;A</a:t>
            </a:r>
          </a:p>
        </p:txBody>
      </p:sp>
      <p:sp>
        <p:nvSpPr>
          <p:cNvPr id="6" name="Slide Number Placeholder 5"/>
          <p:cNvSpPr>
            <a:spLocks noGrp="1"/>
          </p:cNvSpPr>
          <p:nvPr>
            <p:ph type="sldNum" sz="quarter" idx="12"/>
          </p:nvPr>
        </p:nvSpPr>
        <p:spPr/>
        <p:txBody>
          <a:bodyPr/>
          <a:lstStyle>
            <a:lvl1pPr algn="l">
              <a:defRPr>
                <a:solidFill>
                  <a:schemeClr val="tx1"/>
                </a:solidFill>
              </a:defRPr>
            </a:lvl1pPr>
          </a:lstStyle>
          <a:p>
            <a:fld id="{10A01DC5-1685-4615-8240-15192985C6A2}" type="slidenum">
              <a:rPr lang="en-AU" smtClean="0"/>
              <a:pPr/>
              <a:t>‹#›</a:t>
            </a:fld>
            <a:endParaRPr lang="en-AU"/>
          </a:p>
        </p:txBody>
      </p:sp>
      <p:sp>
        <p:nvSpPr>
          <p:cNvPr id="7" name="Date Placeholder 10">
            <a:extLst>
              <a:ext uri="{FF2B5EF4-FFF2-40B4-BE49-F238E27FC236}">
                <a16:creationId xmlns:a16="http://schemas.microsoft.com/office/drawing/2014/main" id="{72E4F78E-88AE-49DC-94D5-AD2C60619063}"/>
              </a:ext>
            </a:extLst>
          </p:cNvPr>
          <p:cNvSpPr>
            <a:spLocks noGrp="1"/>
          </p:cNvSpPr>
          <p:nvPr>
            <p:ph type="dt" sz="half" idx="2"/>
          </p:nvPr>
        </p:nvSpPr>
        <p:spPr>
          <a:xfrm>
            <a:off x="9840000"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AU"/>
              <a:t>16 / 06 / 2026</a:t>
            </a:r>
          </a:p>
        </p:txBody>
      </p:sp>
    </p:spTree>
    <p:extLst>
      <p:ext uri="{BB962C8B-B14F-4D97-AF65-F5344CB8AC3E}">
        <p14:creationId xmlns:p14="http://schemas.microsoft.com/office/powerpoint/2010/main" val="1919152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Agenda_2">
    <p:spTree>
      <p:nvGrpSpPr>
        <p:cNvPr id="1" name=""/>
        <p:cNvGrpSpPr/>
        <p:nvPr/>
      </p:nvGrpSpPr>
      <p:grpSpPr>
        <a:xfrm>
          <a:off x="0" y="0"/>
          <a:ext cx="0" cy="0"/>
          <a:chOff x="0" y="0"/>
          <a:chExt cx="0" cy="0"/>
        </a:xfrm>
      </p:grpSpPr>
      <p:sp>
        <p:nvSpPr>
          <p:cNvPr id="2" name="Title 1"/>
          <p:cNvSpPr>
            <a:spLocks noGrp="1"/>
          </p:cNvSpPr>
          <p:nvPr>
            <p:ph type="title"/>
          </p:nvPr>
        </p:nvSpPr>
        <p:spPr>
          <a:xfrm>
            <a:off x="432000" y="432000"/>
            <a:ext cx="3360000" cy="4192552"/>
          </a:xfrm>
        </p:spPr>
        <p:txBody>
          <a:bodyPr/>
          <a:lstStyle>
            <a:lvl1pPr>
              <a:defRPr sz="6133"/>
            </a:lvl1pPr>
          </a:lstStyle>
          <a:p>
            <a:r>
              <a:rPr lang="en-GB"/>
              <a:t>Click to edit Master title style</a:t>
            </a:r>
            <a:endParaRPr lang="en-US"/>
          </a:p>
        </p:txBody>
      </p:sp>
      <p:sp>
        <p:nvSpPr>
          <p:cNvPr id="3" name="Content Placeholder 2"/>
          <p:cNvSpPr>
            <a:spLocks noGrp="1"/>
          </p:cNvSpPr>
          <p:nvPr>
            <p:ph idx="1"/>
          </p:nvPr>
        </p:nvSpPr>
        <p:spPr>
          <a:xfrm>
            <a:off x="4176000" y="432000"/>
            <a:ext cx="7536000" cy="5520000"/>
          </a:xfrm>
        </p:spPr>
        <p:txBody>
          <a:bodyPr numCol="2" spcCol="180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r>
              <a:rPr lang="en-US" dirty="0"/>
              <a:t>S2 2026 Orientation week | </a:t>
            </a:r>
            <a:r>
              <a:rPr lang="en-AU" dirty="0"/>
              <a:t>Enrolment presentation and Q&amp;A</a:t>
            </a:r>
          </a:p>
        </p:txBody>
      </p:sp>
      <p:sp>
        <p:nvSpPr>
          <p:cNvPr id="6" name="Slide Number Placeholder 5"/>
          <p:cNvSpPr>
            <a:spLocks noGrp="1"/>
          </p:cNvSpPr>
          <p:nvPr>
            <p:ph type="sldNum" sz="quarter" idx="12"/>
          </p:nvPr>
        </p:nvSpPr>
        <p:spPr/>
        <p:txBody>
          <a:bodyPr/>
          <a:lstStyle>
            <a:lvl1pPr algn="l">
              <a:defRPr>
                <a:solidFill>
                  <a:schemeClr val="tx1"/>
                </a:solidFill>
              </a:defRPr>
            </a:lvl1pPr>
          </a:lstStyle>
          <a:p>
            <a:fld id="{10A01DC5-1685-4615-8240-15192985C6A2}" type="slidenum">
              <a:rPr lang="en-AU" smtClean="0"/>
              <a:pPr/>
              <a:t>‹#›</a:t>
            </a:fld>
            <a:endParaRPr lang="en-AU"/>
          </a:p>
        </p:txBody>
      </p:sp>
      <p:sp>
        <p:nvSpPr>
          <p:cNvPr id="7" name="Date Placeholder 10">
            <a:extLst>
              <a:ext uri="{FF2B5EF4-FFF2-40B4-BE49-F238E27FC236}">
                <a16:creationId xmlns:a16="http://schemas.microsoft.com/office/drawing/2014/main" id="{72E4F78E-88AE-49DC-94D5-AD2C60619063}"/>
              </a:ext>
            </a:extLst>
          </p:cNvPr>
          <p:cNvSpPr>
            <a:spLocks noGrp="1"/>
          </p:cNvSpPr>
          <p:nvPr>
            <p:ph type="dt" sz="half" idx="2"/>
          </p:nvPr>
        </p:nvSpPr>
        <p:spPr>
          <a:xfrm>
            <a:off x="9840000"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AU"/>
              <a:t>16 / 06 / 2026</a:t>
            </a:r>
          </a:p>
        </p:txBody>
      </p:sp>
    </p:spTree>
    <p:extLst>
      <p:ext uri="{BB962C8B-B14F-4D97-AF65-F5344CB8AC3E}">
        <p14:creationId xmlns:p14="http://schemas.microsoft.com/office/powerpoint/2010/main" val="187428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ong copy">
    <p:spTree>
      <p:nvGrpSpPr>
        <p:cNvPr id="1" name=""/>
        <p:cNvGrpSpPr/>
        <p:nvPr/>
      </p:nvGrpSpPr>
      <p:grpSpPr>
        <a:xfrm>
          <a:off x="0" y="0"/>
          <a:ext cx="0" cy="0"/>
          <a:chOff x="0" y="0"/>
          <a:chExt cx="0" cy="0"/>
        </a:xfrm>
      </p:grpSpPr>
      <p:sp>
        <p:nvSpPr>
          <p:cNvPr id="3" name="Content Placeholder 2"/>
          <p:cNvSpPr>
            <a:spLocks noGrp="1"/>
          </p:cNvSpPr>
          <p:nvPr>
            <p:ph idx="1"/>
          </p:nvPr>
        </p:nvSpPr>
        <p:spPr>
          <a:xfrm>
            <a:off x="4176000" y="432000"/>
            <a:ext cx="7536000" cy="5568000"/>
          </a:xfrm>
        </p:spPr>
        <p:txBody>
          <a:bodyPr numCol="2" spcCol="180000">
            <a:noAutofit/>
          </a:bodyPr>
          <a:lstStyle>
            <a:lvl1pPr>
              <a:defRPr sz="1333">
                <a:solidFill>
                  <a:schemeClr val="accent1"/>
                </a:solidFill>
                <a:latin typeface="+mj-lt"/>
              </a:defRPr>
            </a:lvl1pPr>
            <a:lvl2pPr>
              <a:defRPr sz="1067"/>
            </a:lvl2pPr>
            <a:lvl3pPr marL="119997" indent="-119997">
              <a:defRPr sz="1067"/>
            </a:lvl3pPr>
            <a:lvl4pPr marL="239994" indent="-119997">
              <a:defRPr sz="1067"/>
            </a:lvl4pPr>
            <a:lvl5pPr marL="359991" indent="-119997">
              <a:defRPr sz="1067"/>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p:cNvSpPr>
            <a:spLocks noGrp="1"/>
          </p:cNvSpPr>
          <p:nvPr>
            <p:ph type="ftr" sz="quarter" idx="11"/>
          </p:nvPr>
        </p:nvSpPr>
        <p:spPr/>
        <p:txBody>
          <a:bodyPr/>
          <a:lstStyle>
            <a:lvl1pPr>
              <a:defRPr/>
            </a:lvl1pPr>
          </a:lstStyle>
          <a:p>
            <a:r>
              <a:rPr lang="en-US" dirty="0"/>
              <a:t>S2 2026 Orientation week | </a:t>
            </a:r>
            <a:r>
              <a:rPr lang="en-AU" dirty="0"/>
              <a:t>Enrolment presentation and Q&amp;A</a:t>
            </a:r>
          </a:p>
        </p:txBody>
      </p:sp>
      <p:sp>
        <p:nvSpPr>
          <p:cNvPr id="6" name="Slide Number Placeholder 5"/>
          <p:cNvSpPr>
            <a:spLocks noGrp="1"/>
          </p:cNvSpPr>
          <p:nvPr>
            <p:ph type="sldNum" sz="quarter" idx="12"/>
          </p:nvPr>
        </p:nvSpPr>
        <p:spPr/>
        <p:txBody>
          <a:bodyPr/>
          <a:lstStyle>
            <a:lvl1pPr algn="l">
              <a:defRPr/>
            </a:lvl1pPr>
          </a:lstStyle>
          <a:p>
            <a:fld id="{10A01DC5-1685-4615-8240-15192985C6A2}" type="slidenum">
              <a:rPr lang="en-AU" smtClean="0"/>
              <a:pPr/>
              <a:t>‹#›</a:t>
            </a:fld>
            <a:endParaRPr lang="en-AU"/>
          </a:p>
        </p:txBody>
      </p:sp>
      <p:sp>
        <p:nvSpPr>
          <p:cNvPr id="7" name="Date Placeholder 10">
            <a:extLst>
              <a:ext uri="{FF2B5EF4-FFF2-40B4-BE49-F238E27FC236}">
                <a16:creationId xmlns:a16="http://schemas.microsoft.com/office/drawing/2014/main" id="{72E4F78E-88AE-49DC-94D5-AD2C60619063}"/>
              </a:ext>
            </a:extLst>
          </p:cNvPr>
          <p:cNvSpPr>
            <a:spLocks noGrp="1"/>
          </p:cNvSpPr>
          <p:nvPr>
            <p:ph type="dt" sz="half" idx="2"/>
          </p:nvPr>
        </p:nvSpPr>
        <p:spPr>
          <a:xfrm>
            <a:off x="9840000"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AU"/>
              <a:t>16 / 06 / 2026</a:t>
            </a:r>
          </a:p>
        </p:txBody>
      </p:sp>
      <p:sp>
        <p:nvSpPr>
          <p:cNvPr id="8" name="Text Placeholder 7">
            <a:extLst>
              <a:ext uri="{FF2B5EF4-FFF2-40B4-BE49-F238E27FC236}">
                <a16:creationId xmlns:a16="http://schemas.microsoft.com/office/drawing/2014/main" id="{D931932D-C811-4ADE-9CBC-C6F97F4734F5}"/>
              </a:ext>
            </a:extLst>
          </p:cNvPr>
          <p:cNvSpPr>
            <a:spLocks noGrp="1"/>
          </p:cNvSpPr>
          <p:nvPr>
            <p:ph type="body" sz="quarter" idx="13"/>
          </p:nvPr>
        </p:nvSpPr>
        <p:spPr>
          <a:xfrm>
            <a:off x="432000" y="432001"/>
            <a:ext cx="3360000" cy="4008967"/>
          </a:xfrm>
        </p:spPr>
        <p:txBody>
          <a:bodyPr/>
          <a:lstStyle>
            <a:lvl1pPr>
              <a:lnSpc>
                <a:spcPct val="80000"/>
              </a:lnSpc>
              <a:spcBef>
                <a:spcPts val="0"/>
              </a:spcBef>
              <a:spcAft>
                <a:spcPts val="2400"/>
              </a:spcAft>
              <a:defRPr sz="4800"/>
            </a:lvl1pPr>
            <a:lvl2pPr>
              <a:defRPr sz="2400">
                <a:solidFill>
                  <a:schemeClr val="accent1"/>
                </a:solidFill>
              </a:defRPr>
            </a:lvl2pPr>
            <a:lvl3pPr>
              <a:defRPr sz="4800"/>
            </a:lvl3pPr>
            <a:lvl4pPr>
              <a:defRPr sz="4800"/>
            </a:lvl4pPr>
            <a:lvl5pPr>
              <a:defRPr sz="4800"/>
            </a:lvl5pPr>
          </a:lstStyle>
          <a:p>
            <a:pPr lvl="0"/>
            <a:r>
              <a:rPr lang="en-GB"/>
              <a:t>Click to edit Master text styles</a:t>
            </a:r>
          </a:p>
          <a:p>
            <a:pPr lvl="1"/>
            <a:r>
              <a:rPr lang="en-GB"/>
              <a:t>Second level</a:t>
            </a:r>
          </a:p>
        </p:txBody>
      </p:sp>
    </p:spTree>
    <p:extLst>
      <p:ext uri="{BB962C8B-B14F-4D97-AF65-F5344CB8AC3E}">
        <p14:creationId xmlns:p14="http://schemas.microsoft.com/office/powerpoint/2010/main" val="42607195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slideLayout" Target="../slideLayouts/slideLayout45.xml"/><Relationship Id="rId26" Type="http://schemas.openxmlformats.org/officeDocument/2006/relationships/slideLayout" Target="../slideLayouts/slideLayout53.xml"/><Relationship Id="rId3" Type="http://schemas.openxmlformats.org/officeDocument/2006/relationships/slideLayout" Target="../slideLayouts/slideLayout30.xml"/><Relationship Id="rId21" Type="http://schemas.openxmlformats.org/officeDocument/2006/relationships/slideLayout" Target="../slideLayouts/slideLayout48.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5" Type="http://schemas.openxmlformats.org/officeDocument/2006/relationships/slideLayout" Target="../slideLayouts/slideLayout52.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20" Type="http://schemas.openxmlformats.org/officeDocument/2006/relationships/slideLayout" Target="../slideLayouts/slideLayout47.xml"/><Relationship Id="rId29" Type="http://schemas.openxmlformats.org/officeDocument/2006/relationships/image" Target="../media/image1.png"/><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24" Type="http://schemas.openxmlformats.org/officeDocument/2006/relationships/slideLayout" Target="../slideLayouts/slideLayout51.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23" Type="http://schemas.openxmlformats.org/officeDocument/2006/relationships/slideLayout" Target="../slideLayouts/slideLayout50.xml"/><Relationship Id="rId28" Type="http://schemas.openxmlformats.org/officeDocument/2006/relationships/theme" Target="../theme/theme2.xml"/><Relationship Id="rId10" Type="http://schemas.openxmlformats.org/officeDocument/2006/relationships/slideLayout" Target="../slideLayouts/slideLayout37.xml"/><Relationship Id="rId19" Type="http://schemas.openxmlformats.org/officeDocument/2006/relationships/slideLayout" Target="../slideLayouts/slideLayout46.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 Id="rId22" Type="http://schemas.openxmlformats.org/officeDocument/2006/relationships/slideLayout" Target="../slideLayouts/slideLayout49.xml"/><Relationship Id="rId27" Type="http://schemas.openxmlformats.org/officeDocument/2006/relationships/slideLayout" Target="../slideLayouts/slideLayout54.xml"/><Relationship Id="rId30"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2000" y="432001"/>
            <a:ext cx="11280000" cy="1009652"/>
          </a:xfrm>
          <a:prstGeom prst="rect">
            <a:avLst/>
          </a:prstGeom>
        </p:spPr>
        <p:txBody>
          <a:bodyPr vert="horz" lIns="0" tIns="0" rIns="0" bIns="0" rtlCol="0" anchor="t">
            <a:normAutofit/>
          </a:bodyPr>
          <a:lstStyle/>
          <a:p>
            <a:r>
              <a:rPr lang="en-GB"/>
              <a:t>Click to edit Master title style</a:t>
            </a:r>
            <a:endParaRPr lang="en-US"/>
          </a:p>
        </p:txBody>
      </p:sp>
      <p:sp>
        <p:nvSpPr>
          <p:cNvPr id="3" name="Text Placeholder 2"/>
          <p:cNvSpPr>
            <a:spLocks noGrp="1"/>
          </p:cNvSpPr>
          <p:nvPr>
            <p:ph type="body" idx="1"/>
          </p:nvPr>
        </p:nvSpPr>
        <p:spPr>
          <a:xfrm>
            <a:off x="432000" y="2400000"/>
            <a:ext cx="11280000" cy="36000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p:cNvSpPr>
            <a:spLocks noGrp="1"/>
          </p:cNvSpPr>
          <p:nvPr>
            <p:ph type="ftr" sz="quarter" idx="3"/>
          </p:nvPr>
        </p:nvSpPr>
        <p:spPr>
          <a:xfrm>
            <a:off x="1920000" y="6552000"/>
            <a:ext cx="7200000" cy="144000"/>
          </a:xfrm>
          <a:prstGeom prst="rect">
            <a:avLst/>
          </a:prstGeom>
        </p:spPr>
        <p:txBody>
          <a:bodyPr vert="horz" lIns="0" tIns="0" rIns="0" bIns="0" rtlCol="0" anchor="t"/>
          <a:lstStyle>
            <a:lvl1pPr algn="l">
              <a:defRPr sz="800" cap="all" baseline="0">
                <a:solidFill>
                  <a:schemeClr val="tx1"/>
                </a:solidFill>
                <a:latin typeface="+mn-lt"/>
              </a:defRPr>
            </a:lvl1pPr>
          </a:lstStyle>
          <a:p>
            <a:r>
              <a:rPr lang="en-US" dirty="0"/>
              <a:t>S2 2026 Orientation week | </a:t>
            </a:r>
            <a:r>
              <a:rPr lang="en-AU" dirty="0"/>
              <a:t>Enrolment presentation and Q&amp;A</a:t>
            </a:r>
          </a:p>
        </p:txBody>
      </p:sp>
      <p:sp>
        <p:nvSpPr>
          <p:cNvPr id="6" name="Slide Number Placeholder 5"/>
          <p:cNvSpPr>
            <a:spLocks noGrp="1"/>
          </p:cNvSpPr>
          <p:nvPr>
            <p:ph type="sldNum" sz="quarter" idx="4"/>
          </p:nvPr>
        </p:nvSpPr>
        <p:spPr>
          <a:xfrm>
            <a:off x="432000" y="6552000"/>
            <a:ext cx="480000" cy="144000"/>
          </a:xfrm>
          <a:prstGeom prst="rect">
            <a:avLst/>
          </a:prstGeom>
        </p:spPr>
        <p:txBody>
          <a:bodyPr vert="horz" lIns="0" tIns="0" rIns="0" bIns="0" rtlCol="0" anchor="t"/>
          <a:lstStyle>
            <a:lvl1pPr algn="l">
              <a:defRPr sz="800" cap="all" baseline="0">
                <a:solidFill>
                  <a:schemeClr val="tx1"/>
                </a:solidFill>
                <a:latin typeface="+mn-lt"/>
              </a:defRPr>
            </a:lvl1pPr>
          </a:lstStyle>
          <a:p>
            <a:fld id="{10A01DC5-1685-4615-8240-15192985C6A2}" type="slidenum">
              <a:rPr lang="en-AU" smtClean="0"/>
              <a:pPr/>
              <a:t>‹#›</a:t>
            </a:fld>
            <a:endParaRPr lang="en-AU"/>
          </a:p>
        </p:txBody>
      </p:sp>
      <p:sp>
        <p:nvSpPr>
          <p:cNvPr id="10" name="TextBox 9">
            <a:extLst>
              <a:ext uri="{FF2B5EF4-FFF2-40B4-BE49-F238E27FC236}">
                <a16:creationId xmlns:a16="http://schemas.microsoft.com/office/drawing/2014/main" id="{FCEA9F80-8DAB-4E35-8304-FAC3410EE5CB}"/>
              </a:ext>
            </a:extLst>
          </p:cNvPr>
          <p:cNvSpPr txBox="1"/>
          <p:nvPr userDrawn="1"/>
        </p:nvSpPr>
        <p:spPr>
          <a:xfrm>
            <a:off x="-2622931" y="14626"/>
            <a:ext cx="2544960" cy="5047536"/>
          </a:xfrm>
          <a:prstGeom prst="rect">
            <a:avLst/>
          </a:prstGeom>
          <a:noFill/>
        </p:spPr>
        <p:txBody>
          <a:bodyPr wrap="square" lIns="0" tIns="0" rIns="0" bIns="0" rtlCol="0">
            <a:spAutoFit/>
          </a:bodyPr>
          <a:lstStyle/>
          <a:p>
            <a:pPr marL="163681" indent="-163681" algn="l">
              <a:buFont typeface="+mj-lt"/>
              <a:buNone/>
            </a:pPr>
            <a:r>
              <a:rPr lang="en-US" sz="800" b="1" kern="1200" baseline="0">
                <a:solidFill>
                  <a:schemeClr val="bg1">
                    <a:lumMod val="65000"/>
                  </a:schemeClr>
                </a:solidFill>
                <a:latin typeface="Arial" panose="020B0604020202020204" pitchFamily="34" charset="0"/>
                <a:ea typeface="+mn-ea"/>
                <a:cs typeface="Arial" panose="020B0604020202020204" pitchFamily="34" charset="0"/>
              </a:rPr>
              <a:t>CHOOSE A SLIDE STYLE FROM </a:t>
            </a:r>
          </a:p>
          <a:p>
            <a:pPr marL="239178" indent="-239178" algn="l">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Home tab</a:t>
            </a:r>
          </a:p>
          <a:p>
            <a:pPr marL="239178" indent="-239178" algn="l">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New Slide</a:t>
            </a:r>
          </a:p>
          <a:p>
            <a:pPr marL="239178" indent="-239178" algn="l">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Choose layout</a:t>
            </a:r>
          </a:p>
          <a:p>
            <a:pPr marL="239178" indent="-239178" algn="l">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If layout goes awry, select Reset</a:t>
            </a:r>
            <a:endParaRPr lang="en-US" sz="800" b="1" kern="1200" baseline="0">
              <a:solidFill>
                <a:schemeClr val="bg1">
                  <a:lumMod val="65000"/>
                </a:schemeClr>
              </a:solidFill>
              <a:latin typeface="Arial" panose="020B0604020202020204" pitchFamily="34" charset="0"/>
              <a:ea typeface="+mn-ea"/>
              <a:cs typeface="Arial" panose="020B0604020202020204" pitchFamily="34" charset="0"/>
            </a:endParaRPr>
          </a:p>
          <a:p>
            <a:pPr marL="163681" indent="-163681" algn="l">
              <a:buFont typeface="+mj-lt"/>
              <a:buNone/>
            </a:pPr>
            <a:endParaRPr lang="en-US" sz="800" b="1" kern="1200" baseline="0">
              <a:solidFill>
                <a:schemeClr val="bg1">
                  <a:lumMod val="65000"/>
                </a:schemeClr>
              </a:solidFill>
              <a:latin typeface="Arial" panose="020B0604020202020204" pitchFamily="34" charset="0"/>
              <a:ea typeface="+mn-ea"/>
              <a:cs typeface="Arial" panose="020B0604020202020204" pitchFamily="34" charset="0"/>
            </a:endParaRPr>
          </a:p>
          <a:p>
            <a:pPr marL="163681" indent="-163681" algn="l">
              <a:buFont typeface="+mj-lt"/>
              <a:buNone/>
            </a:pPr>
            <a:r>
              <a:rPr lang="en-US" sz="800" b="1" kern="1200" baseline="0">
                <a:solidFill>
                  <a:schemeClr val="bg1">
                    <a:lumMod val="65000"/>
                  </a:schemeClr>
                </a:solidFill>
                <a:latin typeface="Arial" panose="020B0604020202020204" pitchFamily="34" charset="0"/>
                <a:ea typeface="+mn-ea"/>
                <a:cs typeface="Arial" panose="020B0604020202020204" pitchFamily="34" charset="0"/>
              </a:rPr>
              <a:t>TEXT</a:t>
            </a:r>
          </a:p>
          <a:p>
            <a:pPr marL="0" indent="0" algn="l">
              <a:buFont typeface="+mj-lt"/>
              <a:buNone/>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There are 5 levels of formatted text available.</a:t>
            </a:r>
          </a:p>
          <a:p>
            <a:pPr marL="0" indent="0" algn="l">
              <a:buFont typeface="+mj-lt"/>
              <a:buNone/>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Please move between text  levels using the increase/decrease button on the menu above.</a:t>
            </a:r>
          </a:p>
          <a:p>
            <a:pPr marL="163681" indent="-163681" algn="l">
              <a:buFont typeface="+mj-lt"/>
              <a:buNone/>
            </a:pPr>
            <a:endParaRPr lang="en-US" sz="800" b="1" kern="1200" baseline="0">
              <a:solidFill>
                <a:schemeClr val="bg1">
                  <a:lumMod val="65000"/>
                </a:schemeClr>
              </a:solidFill>
              <a:latin typeface="Arial" panose="020B0604020202020204" pitchFamily="34" charset="0"/>
              <a:ea typeface="+mn-ea"/>
              <a:cs typeface="Arial" panose="020B0604020202020204" pitchFamily="34" charset="0"/>
            </a:endParaRPr>
          </a:p>
          <a:p>
            <a:pPr marL="163681" indent="-163681" algn="l">
              <a:buFont typeface="+mj-lt"/>
              <a:buNone/>
            </a:pPr>
            <a:endParaRPr lang="en-US" sz="800" b="1" kern="1200" baseline="0">
              <a:solidFill>
                <a:schemeClr val="bg1">
                  <a:lumMod val="65000"/>
                </a:schemeClr>
              </a:solidFill>
              <a:latin typeface="Arial" panose="020B0604020202020204" pitchFamily="34" charset="0"/>
              <a:ea typeface="+mn-ea"/>
              <a:cs typeface="Arial" panose="020B0604020202020204" pitchFamily="34" charset="0"/>
            </a:endParaRPr>
          </a:p>
          <a:p>
            <a:pPr marL="163681" indent="-163681" algn="l">
              <a:buFont typeface="+mj-lt"/>
              <a:buNone/>
            </a:pPr>
            <a:endParaRPr lang="en-US" sz="800" b="1" kern="1200" baseline="0">
              <a:solidFill>
                <a:schemeClr val="bg1">
                  <a:lumMod val="65000"/>
                </a:schemeClr>
              </a:solidFill>
              <a:latin typeface="Arial" panose="020B0604020202020204" pitchFamily="34" charset="0"/>
              <a:ea typeface="+mn-ea"/>
              <a:cs typeface="Arial" panose="020B0604020202020204" pitchFamily="34" charset="0"/>
            </a:endParaRPr>
          </a:p>
          <a:p>
            <a:pPr marL="163681" indent="-163681" algn="l">
              <a:buFont typeface="+mj-lt"/>
              <a:buNone/>
            </a:pPr>
            <a:r>
              <a:rPr lang="en-US" sz="800" b="1" kern="1200" baseline="0">
                <a:solidFill>
                  <a:schemeClr val="bg1">
                    <a:lumMod val="65000"/>
                  </a:schemeClr>
                </a:solidFill>
                <a:latin typeface="Arial" panose="020B0604020202020204" pitchFamily="34" charset="0"/>
                <a:ea typeface="+mn-ea"/>
                <a:cs typeface="Arial" panose="020B0604020202020204" pitchFamily="34" charset="0"/>
              </a:rPr>
              <a:t>CHANGE SLIDE BACKGROUND</a:t>
            </a:r>
          </a:p>
          <a:p>
            <a:pPr marL="239178" indent="-239178" algn="l">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Design Menu</a:t>
            </a:r>
          </a:p>
          <a:p>
            <a:pPr marL="239178" indent="-239178" algn="l">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Format Background</a:t>
            </a:r>
          </a:p>
          <a:p>
            <a:pPr marL="239178" indent="-239178" algn="l">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Picture or Texture Fill</a:t>
            </a:r>
          </a:p>
          <a:p>
            <a:pPr marL="239178" indent="-239178" algn="l">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Find image </a:t>
            </a:r>
          </a:p>
          <a:p>
            <a:pPr marL="163681" indent="-163681" algn="l">
              <a:buFont typeface="+mj-lt"/>
              <a:buNone/>
            </a:pPr>
            <a:endParaRPr lang="en-US" sz="800" b="1" kern="1200" baseline="0">
              <a:solidFill>
                <a:schemeClr val="bg1">
                  <a:lumMod val="65000"/>
                </a:schemeClr>
              </a:solidFill>
              <a:latin typeface="Arial" panose="020B0604020202020204" pitchFamily="34" charset="0"/>
              <a:ea typeface="+mn-ea"/>
              <a:cs typeface="Arial" panose="020B0604020202020204" pitchFamily="34" charset="0"/>
            </a:endParaRPr>
          </a:p>
          <a:p>
            <a:pPr marL="163681" indent="-163681" algn="l">
              <a:buFont typeface="+mj-lt"/>
              <a:buNone/>
            </a:pPr>
            <a:r>
              <a:rPr lang="en-US" sz="800" b="1" kern="1200" baseline="0">
                <a:solidFill>
                  <a:schemeClr val="bg1">
                    <a:lumMod val="65000"/>
                  </a:schemeClr>
                </a:solidFill>
                <a:latin typeface="Arial" panose="020B0604020202020204" pitchFamily="34" charset="0"/>
                <a:ea typeface="+mn-ea"/>
                <a:cs typeface="Arial" panose="020B0604020202020204" pitchFamily="34" charset="0"/>
              </a:rPr>
              <a:t>REPLACE IMAGE IN SHAPE OR ON PAGE</a:t>
            </a:r>
          </a:p>
          <a:p>
            <a:pPr marL="239178" indent="-239178" algn="l">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Right click on image</a:t>
            </a:r>
          </a:p>
          <a:p>
            <a:pPr marL="239178" indent="-239178" algn="l">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Change Picture</a:t>
            </a:r>
          </a:p>
          <a:p>
            <a:pPr marL="239178" indent="-239178" algn="l">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Select your image</a:t>
            </a:r>
          </a:p>
          <a:p>
            <a:pPr marL="0" indent="0" algn="l">
              <a:buFont typeface="+mj-lt"/>
              <a:buNone/>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OR</a:t>
            </a:r>
          </a:p>
          <a:p>
            <a:pPr marL="239178" indent="-239178" algn="l">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Delete the image</a:t>
            </a:r>
          </a:p>
          <a:p>
            <a:pPr marL="239178" indent="-239178" algn="l">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Click on icon</a:t>
            </a:r>
          </a:p>
          <a:p>
            <a:pPr marL="239178" indent="-239178" algn="l">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Find the new image</a:t>
            </a:r>
          </a:p>
          <a:p>
            <a:pPr marL="163681" indent="-163681" algn="l">
              <a:buFont typeface="+mj-lt"/>
              <a:buNone/>
            </a:pPr>
            <a:endParaRPr lang="en-US" sz="800" b="1" kern="1200" baseline="0">
              <a:solidFill>
                <a:schemeClr val="bg1">
                  <a:lumMod val="65000"/>
                </a:schemeClr>
              </a:solidFill>
              <a:latin typeface="Arial" panose="020B0604020202020204" pitchFamily="34" charset="0"/>
              <a:ea typeface="+mn-ea"/>
              <a:cs typeface="Arial" panose="020B0604020202020204" pitchFamily="34" charset="0"/>
            </a:endParaRPr>
          </a:p>
          <a:p>
            <a:pPr marL="163681" indent="-163681" algn="l">
              <a:buFont typeface="+mj-lt"/>
              <a:buNone/>
            </a:pPr>
            <a:r>
              <a:rPr lang="en-US" sz="800" b="1" kern="1200" baseline="0">
                <a:solidFill>
                  <a:schemeClr val="bg1">
                    <a:lumMod val="65000"/>
                  </a:schemeClr>
                </a:solidFill>
                <a:latin typeface="Arial" panose="020B0604020202020204" pitchFamily="34" charset="0"/>
                <a:ea typeface="+mn-ea"/>
                <a:cs typeface="Arial" panose="020B0604020202020204" pitchFamily="34" charset="0"/>
              </a:rPr>
              <a:t>TO REPOSITION IMAGE WITHIN SHAPE </a:t>
            </a:r>
          </a:p>
          <a:p>
            <a:pPr marL="239178" indent="-239178" algn="l">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Click on image</a:t>
            </a:r>
          </a:p>
          <a:p>
            <a:pPr marL="239178" indent="-239178" algn="l">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Format menu</a:t>
            </a:r>
          </a:p>
          <a:p>
            <a:pPr marL="239178" indent="-239178" algn="l">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Click on Crop button</a:t>
            </a:r>
          </a:p>
          <a:p>
            <a:pPr marL="239178" indent="-239178" algn="l">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To fit the whole image inside select FIT</a:t>
            </a:r>
          </a:p>
          <a:p>
            <a:pPr marL="239178" indent="-239178" algn="l">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To use only a portion select FILL then crop, move or resize image to show properly within shape.</a:t>
            </a:r>
          </a:p>
          <a:p>
            <a:pPr marL="163681" indent="-163681" algn="l">
              <a:buFont typeface="+mj-lt"/>
              <a:buNone/>
            </a:pPr>
            <a:endParaRPr lang="en-US" sz="800" b="1" kern="1200" baseline="0">
              <a:solidFill>
                <a:schemeClr val="bg1">
                  <a:lumMod val="65000"/>
                </a:schemeClr>
              </a:solidFill>
              <a:latin typeface="Arial" panose="020B0604020202020204" pitchFamily="34" charset="0"/>
              <a:ea typeface="+mn-ea"/>
              <a:cs typeface="Arial" panose="020B0604020202020204" pitchFamily="34" charset="0"/>
            </a:endParaRPr>
          </a:p>
          <a:p>
            <a:pPr marL="163681" indent="-163681" algn="l">
              <a:buFont typeface="+mj-lt"/>
              <a:buNone/>
            </a:pPr>
            <a:r>
              <a:rPr lang="en-US" sz="800" b="1" kern="1200" baseline="0">
                <a:solidFill>
                  <a:schemeClr val="bg1">
                    <a:lumMod val="65000"/>
                  </a:schemeClr>
                </a:solidFill>
                <a:latin typeface="Arial" panose="020B0604020202020204" pitchFamily="34" charset="0"/>
                <a:ea typeface="+mn-ea"/>
                <a:cs typeface="Arial" panose="020B0604020202020204" pitchFamily="34" charset="0"/>
              </a:rPr>
              <a:t>ADD/CHANGE FOOTER</a:t>
            </a:r>
          </a:p>
          <a:p>
            <a:pPr marL="239178" lvl="0" indent="-239178" algn="l" defTabSz="1219170" rtl="0" eaLnBrk="1" latinLnBrk="0" hangingPunct="1">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Insert Menu</a:t>
            </a:r>
          </a:p>
          <a:p>
            <a:pPr marL="239178" lvl="0" indent="-239178" algn="l" defTabSz="1219170" rtl="0" eaLnBrk="1" latinLnBrk="0" hangingPunct="1">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Header &amp; Footer</a:t>
            </a:r>
          </a:p>
          <a:p>
            <a:pPr marL="239178" lvl="0" indent="-239178" algn="l" defTabSz="1219170" rtl="0" eaLnBrk="1" latinLnBrk="0" hangingPunct="1">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Tick to activate/Untick to remove</a:t>
            </a:r>
          </a:p>
          <a:p>
            <a:pPr marL="239178" lvl="0" indent="-239178" algn="l" defTabSz="1219170" rtl="0" eaLnBrk="1" latinLnBrk="0" hangingPunct="1">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Change text</a:t>
            </a:r>
          </a:p>
        </p:txBody>
      </p:sp>
      <p:sp>
        <p:nvSpPr>
          <p:cNvPr id="11" name="Date Placeholder 10">
            <a:extLst>
              <a:ext uri="{FF2B5EF4-FFF2-40B4-BE49-F238E27FC236}">
                <a16:creationId xmlns:a16="http://schemas.microsoft.com/office/drawing/2014/main" id="{32F70BC5-DBE8-42FB-9A35-2E8AC821B1A4}"/>
              </a:ext>
            </a:extLst>
          </p:cNvPr>
          <p:cNvSpPr>
            <a:spLocks noGrp="1"/>
          </p:cNvSpPr>
          <p:nvPr>
            <p:ph type="dt" sz="half" idx="2"/>
          </p:nvPr>
        </p:nvSpPr>
        <p:spPr>
          <a:xfrm>
            <a:off x="9840000" y="6552000"/>
            <a:ext cx="960000" cy="144000"/>
          </a:xfrm>
          <a:prstGeom prst="rect">
            <a:avLst/>
          </a:prstGeom>
        </p:spPr>
        <p:txBody>
          <a:bodyPr vert="horz" lIns="0" tIns="0" rIns="0" bIns="0" rtlCol="0" anchor="ctr"/>
          <a:lstStyle>
            <a:lvl1pPr algn="l">
              <a:defRPr sz="800" cap="all" baseline="0">
                <a:solidFill>
                  <a:schemeClr val="tx1"/>
                </a:solidFill>
                <a:latin typeface="+mn-lt"/>
              </a:defRPr>
            </a:lvl1pPr>
          </a:lstStyle>
          <a:p>
            <a:r>
              <a:rPr lang="en-AU"/>
              <a:t>16 / 06 / 2026</a:t>
            </a:r>
          </a:p>
        </p:txBody>
      </p:sp>
      <p:pic>
        <p:nvPicPr>
          <p:cNvPr id="15" name="Picture 14">
            <a:extLst>
              <a:ext uri="{FF2B5EF4-FFF2-40B4-BE49-F238E27FC236}">
                <a16:creationId xmlns:a16="http://schemas.microsoft.com/office/drawing/2014/main" id="{44DEE85A-4266-4E69-A969-DFA7B1E14139}"/>
              </a:ext>
            </a:extLst>
          </p:cNvPr>
          <p:cNvPicPr>
            <a:picLocks noChangeAspect="1"/>
          </p:cNvPicPr>
          <p:nvPr userDrawn="1"/>
        </p:nvPicPr>
        <p:blipFill>
          <a:blip r:embed="rId29">
            <a:extLst>
              <a:ext uri="{28A0092B-C50C-407E-A947-70E740481C1C}">
                <a14:useLocalDpi xmlns:a14="http://schemas.microsoft.com/office/drawing/2010/main" val="0"/>
              </a:ext>
            </a:extLst>
          </a:blip>
          <a:stretch>
            <a:fillRect/>
          </a:stretch>
        </p:blipFill>
        <p:spPr>
          <a:xfrm>
            <a:off x="-2622930" y="1263563"/>
            <a:ext cx="632972" cy="215628"/>
          </a:xfrm>
          <a:prstGeom prst="rect">
            <a:avLst/>
          </a:prstGeom>
        </p:spPr>
      </p:pic>
      <p:pic>
        <p:nvPicPr>
          <p:cNvPr id="12" name="Picture 11">
            <a:extLst>
              <a:ext uri="{FF2B5EF4-FFF2-40B4-BE49-F238E27FC236}">
                <a16:creationId xmlns:a16="http://schemas.microsoft.com/office/drawing/2014/main" id="{997071D7-58A8-4D10-B668-7A37D63450FB}"/>
              </a:ext>
            </a:extLst>
          </p:cNvPr>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0" y="6254400"/>
            <a:ext cx="12192000" cy="341376"/>
          </a:xfrm>
          <a:prstGeom prst="rect">
            <a:avLst/>
          </a:prstGeom>
        </p:spPr>
      </p:pic>
      <p:sp>
        <p:nvSpPr>
          <p:cNvPr id="13" name="Footer Placeholder 4">
            <a:extLst>
              <a:ext uri="{FF2B5EF4-FFF2-40B4-BE49-F238E27FC236}">
                <a16:creationId xmlns:a16="http://schemas.microsoft.com/office/drawing/2014/main" id="{6F38DE2A-A10B-154D-A8BE-8E54C3DBFD94}"/>
              </a:ext>
            </a:extLst>
          </p:cNvPr>
          <p:cNvSpPr txBox="1">
            <a:spLocks/>
          </p:cNvSpPr>
          <p:nvPr userDrawn="1"/>
        </p:nvSpPr>
        <p:spPr>
          <a:xfrm>
            <a:off x="9840000" y="6739053"/>
            <a:ext cx="1380760" cy="118947"/>
          </a:xfrm>
          <a:prstGeom prst="rect">
            <a:avLst/>
          </a:prstGeom>
        </p:spPr>
        <p:txBody>
          <a:bodyPr vert="horz" lIns="0" tIns="0" rIns="0" bIns="0" rtlCol="0" anchor="t"/>
          <a:lstStyle>
            <a:defPPr>
              <a:defRPr lang="en-US"/>
            </a:defPPr>
            <a:lvl1pPr marL="0" algn="l" defTabSz="457200" rtl="0" eaLnBrk="1" latinLnBrk="0" hangingPunct="1">
              <a:defRPr sz="600" kern="1200" cap="all" baseline="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667">
                <a:solidFill>
                  <a:schemeClr val="bg2">
                    <a:lumMod val="75000"/>
                  </a:schemeClr>
                </a:solidFill>
              </a:rPr>
              <a:t>CRICOS Provider #00120C</a:t>
            </a:r>
            <a:endParaRPr lang="en-AU" sz="667">
              <a:solidFill>
                <a:schemeClr val="bg2">
                  <a:lumMod val="75000"/>
                </a:schemeClr>
              </a:solidFill>
            </a:endParaRPr>
          </a:p>
        </p:txBody>
      </p:sp>
    </p:spTree>
    <p:extLst>
      <p:ext uri="{BB962C8B-B14F-4D97-AF65-F5344CB8AC3E}">
        <p14:creationId xmlns:p14="http://schemas.microsoft.com/office/powerpoint/2010/main" val="17065909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Lst>
  <p:hf hdr="0"/>
  <p:txStyles>
    <p:titleStyle>
      <a:lvl1pPr algn="l" defTabSz="914377" rtl="0" eaLnBrk="1" latinLnBrk="0" hangingPunct="1">
        <a:lnSpc>
          <a:spcPct val="80000"/>
        </a:lnSpc>
        <a:spcBef>
          <a:spcPct val="0"/>
        </a:spcBef>
        <a:buNone/>
        <a:defRPr sz="4800" kern="1200">
          <a:solidFill>
            <a:schemeClr val="accent1"/>
          </a:solidFill>
          <a:latin typeface="+mj-lt"/>
          <a:ea typeface="+mj-ea"/>
          <a:cs typeface="+mj-cs"/>
        </a:defRPr>
      </a:lvl1pPr>
    </p:titleStyle>
    <p:bodyStyle>
      <a:lvl1pPr marL="0" indent="0" algn="l" defTabSz="914377" rtl="0" eaLnBrk="1" latinLnBrk="0" hangingPunct="1">
        <a:lnSpc>
          <a:spcPct val="100000"/>
        </a:lnSpc>
        <a:spcBef>
          <a:spcPts val="0"/>
        </a:spcBef>
        <a:spcAft>
          <a:spcPts val="800"/>
        </a:spcAft>
        <a:buFont typeface="Arial" panose="020B0604020202020204" pitchFamily="34" charset="0"/>
        <a:buNone/>
        <a:defRPr sz="1867"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1467"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2000" y="432001"/>
            <a:ext cx="11280000" cy="1009652"/>
          </a:xfrm>
          <a:prstGeom prst="rect">
            <a:avLst/>
          </a:prstGeom>
        </p:spPr>
        <p:txBody>
          <a:bodyPr vert="horz" lIns="0" tIns="0" rIns="0" bIns="0" rtlCol="0" anchor="t">
            <a:normAutofit/>
          </a:bodyPr>
          <a:lstStyle/>
          <a:p>
            <a:r>
              <a:rPr lang="en-US"/>
              <a:t>Click to edit Master title style</a:t>
            </a:r>
          </a:p>
        </p:txBody>
      </p:sp>
      <p:sp>
        <p:nvSpPr>
          <p:cNvPr id="3" name="Text Placeholder 2"/>
          <p:cNvSpPr>
            <a:spLocks noGrp="1"/>
          </p:cNvSpPr>
          <p:nvPr>
            <p:ph type="body" idx="1"/>
          </p:nvPr>
        </p:nvSpPr>
        <p:spPr>
          <a:xfrm>
            <a:off x="432000" y="2400000"/>
            <a:ext cx="11280000" cy="360000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1920000" y="6552000"/>
            <a:ext cx="7200000" cy="144000"/>
          </a:xfrm>
          <a:prstGeom prst="rect">
            <a:avLst/>
          </a:prstGeom>
        </p:spPr>
        <p:txBody>
          <a:bodyPr vert="horz" lIns="0" tIns="0" rIns="0" bIns="0" rtlCol="0" anchor="t"/>
          <a:lstStyle>
            <a:lvl1pPr algn="l">
              <a:defRPr sz="800" cap="all" baseline="0">
                <a:solidFill>
                  <a:schemeClr val="tx1"/>
                </a:solidFill>
                <a:latin typeface="+mn-lt"/>
              </a:defRPr>
            </a:lvl1pPr>
          </a:lstStyle>
          <a:p>
            <a:r>
              <a:rPr lang="fr-FR" dirty="0"/>
              <a:t>ANU the Student Hubs team | Course </a:t>
            </a:r>
            <a:r>
              <a:rPr lang="en-AU" dirty="0"/>
              <a:t>Enrolment presentation and Q&amp;A</a:t>
            </a:r>
          </a:p>
        </p:txBody>
      </p:sp>
      <p:sp>
        <p:nvSpPr>
          <p:cNvPr id="6" name="Slide Number Placeholder 5"/>
          <p:cNvSpPr>
            <a:spLocks noGrp="1"/>
          </p:cNvSpPr>
          <p:nvPr>
            <p:ph type="sldNum" sz="quarter" idx="4"/>
          </p:nvPr>
        </p:nvSpPr>
        <p:spPr>
          <a:xfrm>
            <a:off x="432000" y="6552000"/>
            <a:ext cx="480000" cy="144000"/>
          </a:xfrm>
          <a:prstGeom prst="rect">
            <a:avLst/>
          </a:prstGeom>
        </p:spPr>
        <p:txBody>
          <a:bodyPr vert="horz" lIns="0" tIns="0" rIns="0" bIns="0" rtlCol="0" anchor="t"/>
          <a:lstStyle>
            <a:lvl1pPr algn="l">
              <a:defRPr sz="800" cap="all" baseline="0">
                <a:solidFill>
                  <a:schemeClr val="tx1"/>
                </a:solidFill>
                <a:latin typeface="+mn-lt"/>
              </a:defRPr>
            </a:lvl1pPr>
          </a:lstStyle>
          <a:p>
            <a:fld id="{10A01DC5-1685-4615-8240-15192985C6A2}" type="slidenum">
              <a:rPr lang="en-AU" smtClean="0"/>
              <a:pPr/>
              <a:t>‹#›</a:t>
            </a:fld>
            <a:endParaRPr lang="en-AU"/>
          </a:p>
        </p:txBody>
      </p:sp>
      <p:sp>
        <p:nvSpPr>
          <p:cNvPr id="10" name="TextBox 9">
            <a:extLst>
              <a:ext uri="{FF2B5EF4-FFF2-40B4-BE49-F238E27FC236}">
                <a16:creationId xmlns:a16="http://schemas.microsoft.com/office/drawing/2014/main" id="{FCEA9F80-8DAB-4E35-8304-FAC3410EE5CB}"/>
              </a:ext>
            </a:extLst>
          </p:cNvPr>
          <p:cNvSpPr txBox="1"/>
          <p:nvPr userDrawn="1"/>
        </p:nvSpPr>
        <p:spPr>
          <a:xfrm>
            <a:off x="-2622931" y="14626"/>
            <a:ext cx="2544960" cy="5047536"/>
          </a:xfrm>
          <a:prstGeom prst="rect">
            <a:avLst/>
          </a:prstGeom>
          <a:noFill/>
        </p:spPr>
        <p:txBody>
          <a:bodyPr wrap="square" lIns="0" tIns="0" rIns="0" bIns="0" rtlCol="0">
            <a:spAutoFit/>
          </a:bodyPr>
          <a:lstStyle/>
          <a:p>
            <a:pPr marL="163681" indent="-163681" algn="l">
              <a:buFont typeface="+mj-lt"/>
              <a:buNone/>
            </a:pPr>
            <a:r>
              <a:rPr lang="en-US" sz="800" b="1" kern="1200" baseline="0">
                <a:solidFill>
                  <a:schemeClr val="bg1">
                    <a:lumMod val="65000"/>
                  </a:schemeClr>
                </a:solidFill>
                <a:latin typeface="Arial" panose="020B0604020202020204" pitchFamily="34" charset="0"/>
                <a:ea typeface="+mn-ea"/>
                <a:cs typeface="Arial" panose="020B0604020202020204" pitchFamily="34" charset="0"/>
              </a:rPr>
              <a:t>CHOOSE A SLIDE STYLE FROM </a:t>
            </a:r>
          </a:p>
          <a:p>
            <a:pPr marL="239178" indent="-239178" algn="l">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Home tab</a:t>
            </a:r>
          </a:p>
          <a:p>
            <a:pPr marL="239178" indent="-239178" algn="l">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New Slide</a:t>
            </a:r>
          </a:p>
          <a:p>
            <a:pPr marL="239178" indent="-239178" algn="l">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Choose layout</a:t>
            </a:r>
          </a:p>
          <a:p>
            <a:pPr marL="239178" indent="-239178" algn="l">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If layout goes awry, select Reset</a:t>
            </a:r>
            <a:endParaRPr lang="en-US" sz="800" b="1" kern="1200" baseline="0">
              <a:solidFill>
                <a:schemeClr val="bg1">
                  <a:lumMod val="65000"/>
                </a:schemeClr>
              </a:solidFill>
              <a:latin typeface="Arial" panose="020B0604020202020204" pitchFamily="34" charset="0"/>
              <a:ea typeface="+mn-ea"/>
              <a:cs typeface="Arial" panose="020B0604020202020204" pitchFamily="34" charset="0"/>
            </a:endParaRPr>
          </a:p>
          <a:p>
            <a:pPr marL="163681" indent="-163681" algn="l">
              <a:buFont typeface="+mj-lt"/>
              <a:buNone/>
            </a:pPr>
            <a:endParaRPr lang="en-US" sz="800" b="1" kern="1200" baseline="0">
              <a:solidFill>
                <a:schemeClr val="bg1">
                  <a:lumMod val="65000"/>
                </a:schemeClr>
              </a:solidFill>
              <a:latin typeface="Arial" panose="020B0604020202020204" pitchFamily="34" charset="0"/>
              <a:ea typeface="+mn-ea"/>
              <a:cs typeface="Arial" panose="020B0604020202020204" pitchFamily="34" charset="0"/>
            </a:endParaRPr>
          </a:p>
          <a:p>
            <a:pPr marL="163681" indent="-163681" algn="l">
              <a:buFont typeface="+mj-lt"/>
              <a:buNone/>
            </a:pPr>
            <a:r>
              <a:rPr lang="en-US" sz="800" b="1" kern="1200" baseline="0">
                <a:solidFill>
                  <a:schemeClr val="bg1">
                    <a:lumMod val="65000"/>
                  </a:schemeClr>
                </a:solidFill>
                <a:latin typeface="Arial" panose="020B0604020202020204" pitchFamily="34" charset="0"/>
                <a:ea typeface="+mn-ea"/>
                <a:cs typeface="Arial" panose="020B0604020202020204" pitchFamily="34" charset="0"/>
              </a:rPr>
              <a:t>TEXT</a:t>
            </a:r>
          </a:p>
          <a:p>
            <a:pPr marL="0" indent="0" algn="l">
              <a:buFont typeface="+mj-lt"/>
              <a:buNone/>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There are 5 levels of formatted text available.</a:t>
            </a:r>
          </a:p>
          <a:p>
            <a:pPr marL="0" indent="0" algn="l">
              <a:buFont typeface="+mj-lt"/>
              <a:buNone/>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Please move between text  levels using the increase/decrease button on the menu above.</a:t>
            </a:r>
          </a:p>
          <a:p>
            <a:pPr marL="163681" indent="-163681" algn="l">
              <a:buFont typeface="+mj-lt"/>
              <a:buNone/>
            </a:pPr>
            <a:endParaRPr lang="en-US" sz="800" b="1" kern="1200" baseline="0">
              <a:solidFill>
                <a:schemeClr val="bg1">
                  <a:lumMod val="65000"/>
                </a:schemeClr>
              </a:solidFill>
              <a:latin typeface="Arial" panose="020B0604020202020204" pitchFamily="34" charset="0"/>
              <a:ea typeface="+mn-ea"/>
              <a:cs typeface="Arial" panose="020B0604020202020204" pitchFamily="34" charset="0"/>
            </a:endParaRPr>
          </a:p>
          <a:p>
            <a:pPr marL="163681" indent="-163681" algn="l">
              <a:buFont typeface="+mj-lt"/>
              <a:buNone/>
            </a:pPr>
            <a:endParaRPr lang="en-US" sz="800" b="1" kern="1200" baseline="0">
              <a:solidFill>
                <a:schemeClr val="bg1">
                  <a:lumMod val="65000"/>
                </a:schemeClr>
              </a:solidFill>
              <a:latin typeface="Arial" panose="020B0604020202020204" pitchFamily="34" charset="0"/>
              <a:ea typeface="+mn-ea"/>
              <a:cs typeface="Arial" panose="020B0604020202020204" pitchFamily="34" charset="0"/>
            </a:endParaRPr>
          </a:p>
          <a:p>
            <a:pPr marL="163681" indent="-163681" algn="l">
              <a:buFont typeface="+mj-lt"/>
              <a:buNone/>
            </a:pPr>
            <a:endParaRPr lang="en-US" sz="800" b="1" kern="1200" baseline="0">
              <a:solidFill>
                <a:schemeClr val="bg1">
                  <a:lumMod val="65000"/>
                </a:schemeClr>
              </a:solidFill>
              <a:latin typeface="Arial" panose="020B0604020202020204" pitchFamily="34" charset="0"/>
              <a:ea typeface="+mn-ea"/>
              <a:cs typeface="Arial" panose="020B0604020202020204" pitchFamily="34" charset="0"/>
            </a:endParaRPr>
          </a:p>
          <a:p>
            <a:pPr marL="163681" indent="-163681" algn="l">
              <a:buFont typeface="+mj-lt"/>
              <a:buNone/>
            </a:pPr>
            <a:r>
              <a:rPr lang="en-US" sz="800" b="1" kern="1200" baseline="0">
                <a:solidFill>
                  <a:schemeClr val="bg1">
                    <a:lumMod val="65000"/>
                  </a:schemeClr>
                </a:solidFill>
                <a:latin typeface="Arial" panose="020B0604020202020204" pitchFamily="34" charset="0"/>
                <a:ea typeface="+mn-ea"/>
                <a:cs typeface="Arial" panose="020B0604020202020204" pitchFamily="34" charset="0"/>
              </a:rPr>
              <a:t>CHANGE SLIDE BACKGROUND</a:t>
            </a:r>
          </a:p>
          <a:p>
            <a:pPr marL="239178" indent="-239178" algn="l">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Design Menu</a:t>
            </a:r>
          </a:p>
          <a:p>
            <a:pPr marL="239178" indent="-239178" algn="l">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Format Background</a:t>
            </a:r>
          </a:p>
          <a:p>
            <a:pPr marL="239178" indent="-239178" algn="l">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Picture or Texture Fill</a:t>
            </a:r>
          </a:p>
          <a:p>
            <a:pPr marL="239178" indent="-239178" algn="l">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Find image </a:t>
            </a:r>
          </a:p>
          <a:p>
            <a:pPr marL="163681" indent="-163681" algn="l">
              <a:buFont typeface="+mj-lt"/>
              <a:buNone/>
            </a:pPr>
            <a:endParaRPr lang="en-US" sz="800" b="1" kern="1200" baseline="0">
              <a:solidFill>
                <a:schemeClr val="bg1">
                  <a:lumMod val="65000"/>
                </a:schemeClr>
              </a:solidFill>
              <a:latin typeface="Arial" panose="020B0604020202020204" pitchFamily="34" charset="0"/>
              <a:ea typeface="+mn-ea"/>
              <a:cs typeface="Arial" panose="020B0604020202020204" pitchFamily="34" charset="0"/>
            </a:endParaRPr>
          </a:p>
          <a:p>
            <a:pPr marL="163681" indent="-163681" algn="l">
              <a:buFont typeface="+mj-lt"/>
              <a:buNone/>
            </a:pPr>
            <a:r>
              <a:rPr lang="en-US" sz="800" b="1" kern="1200" baseline="0">
                <a:solidFill>
                  <a:schemeClr val="bg1">
                    <a:lumMod val="65000"/>
                  </a:schemeClr>
                </a:solidFill>
                <a:latin typeface="Arial" panose="020B0604020202020204" pitchFamily="34" charset="0"/>
                <a:ea typeface="+mn-ea"/>
                <a:cs typeface="Arial" panose="020B0604020202020204" pitchFamily="34" charset="0"/>
              </a:rPr>
              <a:t>REPLACE IMAGE IN SHAPE OR ON PAGE</a:t>
            </a:r>
          </a:p>
          <a:p>
            <a:pPr marL="239178" indent="-239178" algn="l">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Right click on image</a:t>
            </a:r>
          </a:p>
          <a:p>
            <a:pPr marL="239178" indent="-239178" algn="l">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Change Picture</a:t>
            </a:r>
          </a:p>
          <a:p>
            <a:pPr marL="239178" indent="-239178" algn="l">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Select your image</a:t>
            </a:r>
          </a:p>
          <a:p>
            <a:pPr marL="0" indent="0" algn="l">
              <a:buFont typeface="+mj-lt"/>
              <a:buNone/>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OR</a:t>
            </a:r>
          </a:p>
          <a:p>
            <a:pPr marL="239178" indent="-239178" algn="l">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Delete the image</a:t>
            </a:r>
          </a:p>
          <a:p>
            <a:pPr marL="239178" indent="-239178" algn="l">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Click on icon</a:t>
            </a:r>
          </a:p>
          <a:p>
            <a:pPr marL="239178" indent="-239178" algn="l">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Find the new image</a:t>
            </a:r>
          </a:p>
          <a:p>
            <a:pPr marL="163681" indent="-163681" algn="l">
              <a:buFont typeface="+mj-lt"/>
              <a:buNone/>
            </a:pPr>
            <a:endParaRPr lang="en-US" sz="800" b="1" kern="1200" baseline="0">
              <a:solidFill>
                <a:schemeClr val="bg1">
                  <a:lumMod val="65000"/>
                </a:schemeClr>
              </a:solidFill>
              <a:latin typeface="Arial" panose="020B0604020202020204" pitchFamily="34" charset="0"/>
              <a:ea typeface="+mn-ea"/>
              <a:cs typeface="Arial" panose="020B0604020202020204" pitchFamily="34" charset="0"/>
            </a:endParaRPr>
          </a:p>
          <a:p>
            <a:pPr marL="163681" indent="-163681" algn="l">
              <a:buFont typeface="+mj-lt"/>
              <a:buNone/>
            </a:pPr>
            <a:r>
              <a:rPr lang="en-US" sz="800" b="1" kern="1200" baseline="0">
                <a:solidFill>
                  <a:schemeClr val="bg1">
                    <a:lumMod val="65000"/>
                  </a:schemeClr>
                </a:solidFill>
                <a:latin typeface="Arial" panose="020B0604020202020204" pitchFamily="34" charset="0"/>
                <a:ea typeface="+mn-ea"/>
                <a:cs typeface="Arial" panose="020B0604020202020204" pitchFamily="34" charset="0"/>
              </a:rPr>
              <a:t>TO REPOSITION IMAGE WITHIN SHAPE </a:t>
            </a:r>
          </a:p>
          <a:p>
            <a:pPr marL="239178" indent="-239178" algn="l">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Click on image</a:t>
            </a:r>
          </a:p>
          <a:p>
            <a:pPr marL="239178" indent="-239178" algn="l">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Format menu</a:t>
            </a:r>
          </a:p>
          <a:p>
            <a:pPr marL="239178" indent="-239178" algn="l">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Click on Crop button</a:t>
            </a:r>
          </a:p>
          <a:p>
            <a:pPr marL="239178" indent="-239178" algn="l">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To fit the whole image inside select FIT</a:t>
            </a:r>
          </a:p>
          <a:p>
            <a:pPr marL="239178" indent="-239178" algn="l">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To use only a portion select FILL then crop, move or resize image to show properly within shape.</a:t>
            </a:r>
          </a:p>
          <a:p>
            <a:pPr marL="163681" indent="-163681" algn="l">
              <a:buFont typeface="+mj-lt"/>
              <a:buNone/>
            </a:pPr>
            <a:endParaRPr lang="en-US" sz="800" b="1" kern="1200" baseline="0">
              <a:solidFill>
                <a:schemeClr val="bg1">
                  <a:lumMod val="65000"/>
                </a:schemeClr>
              </a:solidFill>
              <a:latin typeface="Arial" panose="020B0604020202020204" pitchFamily="34" charset="0"/>
              <a:ea typeface="+mn-ea"/>
              <a:cs typeface="Arial" panose="020B0604020202020204" pitchFamily="34" charset="0"/>
            </a:endParaRPr>
          </a:p>
          <a:p>
            <a:pPr marL="163681" indent="-163681" algn="l">
              <a:buFont typeface="+mj-lt"/>
              <a:buNone/>
            </a:pPr>
            <a:r>
              <a:rPr lang="en-US" sz="800" b="1" kern="1200" baseline="0">
                <a:solidFill>
                  <a:schemeClr val="bg1">
                    <a:lumMod val="65000"/>
                  </a:schemeClr>
                </a:solidFill>
                <a:latin typeface="Arial" panose="020B0604020202020204" pitchFamily="34" charset="0"/>
                <a:ea typeface="+mn-ea"/>
                <a:cs typeface="Arial" panose="020B0604020202020204" pitchFamily="34" charset="0"/>
              </a:rPr>
              <a:t>ADD/CHANGE FOOTER</a:t>
            </a:r>
          </a:p>
          <a:p>
            <a:pPr marL="239178" lvl="0" indent="-239178" algn="l" defTabSz="1219170" rtl="0" eaLnBrk="1" latinLnBrk="0" hangingPunct="1">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Insert Menu</a:t>
            </a:r>
          </a:p>
          <a:p>
            <a:pPr marL="239178" lvl="0" indent="-239178" algn="l" defTabSz="1219170" rtl="0" eaLnBrk="1" latinLnBrk="0" hangingPunct="1">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Header &amp; Footer</a:t>
            </a:r>
          </a:p>
          <a:p>
            <a:pPr marL="239178" lvl="0" indent="-239178" algn="l" defTabSz="1219170" rtl="0" eaLnBrk="1" latinLnBrk="0" hangingPunct="1">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Tick to activate/Untick to remove</a:t>
            </a:r>
          </a:p>
          <a:p>
            <a:pPr marL="239178" lvl="0" indent="-239178" algn="l" defTabSz="1219170" rtl="0" eaLnBrk="1" latinLnBrk="0" hangingPunct="1">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Change text</a:t>
            </a:r>
          </a:p>
        </p:txBody>
      </p:sp>
      <p:sp>
        <p:nvSpPr>
          <p:cNvPr id="11" name="Date Placeholder 10">
            <a:extLst>
              <a:ext uri="{FF2B5EF4-FFF2-40B4-BE49-F238E27FC236}">
                <a16:creationId xmlns:a16="http://schemas.microsoft.com/office/drawing/2014/main" id="{32F70BC5-DBE8-42FB-9A35-2E8AC821B1A4}"/>
              </a:ext>
            </a:extLst>
          </p:cNvPr>
          <p:cNvSpPr>
            <a:spLocks noGrp="1"/>
          </p:cNvSpPr>
          <p:nvPr>
            <p:ph type="dt" sz="half" idx="2"/>
          </p:nvPr>
        </p:nvSpPr>
        <p:spPr>
          <a:xfrm>
            <a:off x="8768893" y="6552000"/>
            <a:ext cx="960000" cy="144000"/>
          </a:xfrm>
          <a:prstGeom prst="rect">
            <a:avLst/>
          </a:prstGeom>
        </p:spPr>
        <p:txBody>
          <a:bodyPr vert="horz" lIns="0" tIns="0" rIns="0" bIns="0" rtlCol="0" anchor="ctr"/>
          <a:lstStyle>
            <a:lvl1pPr algn="l">
              <a:defRPr sz="800" cap="all" baseline="0">
                <a:solidFill>
                  <a:schemeClr val="tx1"/>
                </a:solidFill>
                <a:latin typeface="+mn-lt"/>
              </a:defRPr>
            </a:lvl1pPr>
          </a:lstStyle>
          <a:p>
            <a:r>
              <a:rPr lang="en-US"/>
              <a:t>4 JUL 2024</a:t>
            </a:r>
            <a:endParaRPr lang="en-AU"/>
          </a:p>
        </p:txBody>
      </p:sp>
      <p:pic>
        <p:nvPicPr>
          <p:cNvPr id="15" name="Picture 14">
            <a:extLst>
              <a:ext uri="{FF2B5EF4-FFF2-40B4-BE49-F238E27FC236}">
                <a16:creationId xmlns:a16="http://schemas.microsoft.com/office/drawing/2014/main" id="{44DEE85A-4266-4E69-A969-DFA7B1E14139}"/>
              </a:ext>
            </a:extLst>
          </p:cNvPr>
          <p:cNvPicPr>
            <a:picLocks noChangeAspect="1"/>
          </p:cNvPicPr>
          <p:nvPr userDrawn="1"/>
        </p:nvPicPr>
        <p:blipFill>
          <a:blip r:embed="rId29">
            <a:extLst>
              <a:ext uri="{28A0092B-C50C-407E-A947-70E740481C1C}">
                <a14:useLocalDpi xmlns:a14="http://schemas.microsoft.com/office/drawing/2010/main" val="0"/>
              </a:ext>
            </a:extLst>
          </a:blip>
          <a:stretch>
            <a:fillRect/>
          </a:stretch>
        </p:blipFill>
        <p:spPr>
          <a:xfrm>
            <a:off x="-2622930" y="1263563"/>
            <a:ext cx="632972" cy="215628"/>
          </a:xfrm>
          <a:prstGeom prst="rect">
            <a:avLst/>
          </a:prstGeom>
        </p:spPr>
      </p:pic>
      <p:pic>
        <p:nvPicPr>
          <p:cNvPr id="12" name="Picture 11">
            <a:extLst>
              <a:ext uri="{FF2B5EF4-FFF2-40B4-BE49-F238E27FC236}">
                <a16:creationId xmlns:a16="http://schemas.microsoft.com/office/drawing/2014/main" id="{997071D7-58A8-4D10-B668-7A37D63450FB}"/>
              </a:ext>
            </a:extLst>
          </p:cNvPr>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0" y="6254400"/>
            <a:ext cx="12192000" cy="341376"/>
          </a:xfrm>
          <a:prstGeom prst="rect">
            <a:avLst/>
          </a:prstGeom>
        </p:spPr>
      </p:pic>
      <p:sp>
        <p:nvSpPr>
          <p:cNvPr id="13" name="Footer Placeholder 4">
            <a:extLst>
              <a:ext uri="{FF2B5EF4-FFF2-40B4-BE49-F238E27FC236}">
                <a16:creationId xmlns:a16="http://schemas.microsoft.com/office/drawing/2014/main" id="{6F38DE2A-A10B-154D-A8BE-8E54C3DBFD94}"/>
              </a:ext>
            </a:extLst>
          </p:cNvPr>
          <p:cNvSpPr txBox="1">
            <a:spLocks/>
          </p:cNvSpPr>
          <p:nvPr userDrawn="1"/>
        </p:nvSpPr>
        <p:spPr>
          <a:xfrm>
            <a:off x="8767582" y="6737871"/>
            <a:ext cx="4403357" cy="219295"/>
          </a:xfrm>
          <a:prstGeom prst="rect">
            <a:avLst/>
          </a:prstGeom>
        </p:spPr>
        <p:txBody>
          <a:bodyPr vert="horz" lIns="0" tIns="0" rIns="0" bIns="0" rtlCol="0" anchor="t"/>
          <a:lstStyle>
            <a:defPPr>
              <a:defRPr lang="en-US"/>
            </a:defPPr>
            <a:lvl1pPr marL="0" algn="l" defTabSz="457200" rtl="0" eaLnBrk="1" latinLnBrk="0" hangingPunct="1">
              <a:defRPr sz="600" kern="1200" cap="all" baseline="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Bef>
                <a:spcPts val="267"/>
              </a:spcBef>
            </a:pPr>
            <a:r>
              <a:rPr lang="en-US" sz="533">
                <a:solidFill>
                  <a:schemeClr val="tx1">
                    <a:lumMod val="75000"/>
                  </a:schemeClr>
                </a:solidFill>
                <a:effectLst/>
                <a:latin typeface="Public Sans Light" pitchFamily="2" charset="77"/>
                <a:ea typeface="Times New Roman" panose="02020603050405020304" pitchFamily="18" charset="0"/>
                <a:cs typeface="Times New Roman" panose="02020603050405020304" pitchFamily="18" charset="0"/>
              </a:rPr>
              <a:t>TEQSA Provider ID: PRV12002 (Australian University)</a:t>
            </a:r>
            <a:r>
              <a:rPr lang="en-AU" sz="533">
                <a:solidFill>
                  <a:schemeClr val="tx1">
                    <a:lumMod val="75000"/>
                  </a:schemeClr>
                </a:solidFill>
                <a:effectLst/>
                <a:latin typeface="Public Sans Light" pitchFamily="2" charset="77"/>
                <a:ea typeface="Times New Roman" panose="02020603050405020304" pitchFamily="18" charset="0"/>
                <a:cs typeface="Times New Roman" panose="02020603050405020304" pitchFamily="18" charset="0"/>
              </a:rPr>
              <a:t> </a:t>
            </a:r>
            <a:r>
              <a:rPr lang="en-US" sz="533">
                <a:solidFill>
                  <a:schemeClr val="tx1">
                    <a:lumMod val="75000"/>
                  </a:schemeClr>
                </a:solidFill>
                <a:effectLst/>
                <a:latin typeface="Public Sans Light" pitchFamily="2" charset="77"/>
                <a:ea typeface="Times New Roman" panose="02020603050405020304" pitchFamily="18" charset="0"/>
                <a:cs typeface="Times New Roman" panose="02020603050405020304" pitchFamily="18" charset="0"/>
              </a:rPr>
              <a:t>CRICOS Provider Code: 00120C</a:t>
            </a:r>
            <a:endParaRPr lang="en-AU" sz="533">
              <a:solidFill>
                <a:schemeClr val="tx1">
                  <a:lumMod val="75000"/>
                </a:schemeClr>
              </a:solidFill>
              <a:effectLst/>
              <a:latin typeface="Public Sans Light" pitchFamily="2" charset="77"/>
              <a:ea typeface="Public Sans Light" pitchFamily="2" charset="77"/>
              <a:cs typeface="Times New Roman" panose="02020603050405020304" pitchFamily="18" charset="0"/>
            </a:endParaRPr>
          </a:p>
        </p:txBody>
      </p:sp>
    </p:spTree>
    <p:extLst>
      <p:ext uri="{BB962C8B-B14F-4D97-AF65-F5344CB8AC3E}">
        <p14:creationId xmlns:p14="http://schemas.microsoft.com/office/powerpoint/2010/main" val="464807506"/>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758" r:id="rId14"/>
    <p:sldLayoutId id="2147483759" r:id="rId15"/>
    <p:sldLayoutId id="2147483760" r:id="rId16"/>
    <p:sldLayoutId id="2147483761" r:id="rId17"/>
    <p:sldLayoutId id="2147483762" r:id="rId18"/>
    <p:sldLayoutId id="2147483763" r:id="rId19"/>
    <p:sldLayoutId id="2147483764" r:id="rId20"/>
    <p:sldLayoutId id="2147483765" r:id="rId21"/>
    <p:sldLayoutId id="2147483766" r:id="rId22"/>
    <p:sldLayoutId id="2147483767" r:id="rId23"/>
    <p:sldLayoutId id="2147483768" r:id="rId24"/>
    <p:sldLayoutId id="2147483769" r:id="rId25"/>
    <p:sldLayoutId id="2147483770" r:id="rId26"/>
    <p:sldLayoutId id="2147483771" r:id="rId27"/>
  </p:sldLayoutIdLst>
  <p:hf hdr="0" dt="0"/>
  <p:txStyles>
    <p:titleStyle>
      <a:lvl1pPr algn="l" defTabSz="914377" rtl="0" eaLnBrk="1" latinLnBrk="0" hangingPunct="1">
        <a:lnSpc>
          <a:spcPct val="80000"/>
        </a:lnSpc>
        <a:spcBef>
          <a:spcPct val="0"/>
        </a:spcBef>
        <a:buNone/>
        <a:defRPr sz="4800" kern="1200">
          <a:solidFill>
            <a:schemeClr val="accent1"/>
          </a:solidFill>
          <a:latin typeface="+mj-lt"/>
          <a:ea typeface="+mj-ea"/>
          <a:cs typeface="+mj-cs"/>
        </a:defRPr>
      </a:lvl1pPr>
    </p:titleStyle>
    <p:bodyStyle>
      <a:lvl1pPr marL="0" indent="0" algn="l" defTabSz="914377" rtl="0" eaLnBrk="1" latinLnBrk="0" hangingPunct="1">
        <a:lnSpc>
          <a:spcPct val="100000"/>
        </a:lnSpc>
        <a:spcBef>
          <a:spcPts val="0"/>
        </a:spcBef>
        <a:spcAft>
          <a:spcPts val="800"/>
        </a:spcAft>
        <a:buFont typeface="Arial" panose="020B0604020202020204" pitchFamily="34" charset="0"/>
        <a:buNone/>
        <a:defRPr sz="1867"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1467"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programsandcourses.anu.edu.au/" TargetMode="External"/><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42.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42.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42.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42.xml"/><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42.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42.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42.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42.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3" Type="http://schemas.openxmlformats.org/officeDocument/2006/relationships/hyperlink" Target="https://www.anu.edu.au/students/program-administration/program-management/get-course-credit-or-exemption" TargetMode="External"/><Relationship Id="rId2" Type="http://schemas.openxmlformats.org/officeDocument/2006/relationships/notesSlide" Target="../notesSlides/notesSlide16.xml"/><Relationship Id="rId1" Type="http://schemas.openxmlformats.org/officeDocument/2006/relationships/slideLayout" Target="../slideLayouts/slideLayout43.xml"/><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3" Type="http://schemas.openxmlformats.org/officeDocument/2006/relationships/hyperlink" Target="https://www.anu.edu.au/students/program-administration/program-management/information-for-international-student-visa-holders-studying-in-australia" TargetMode="External"/><Relationship Id="rId2" Type="http://schemas.openxmlformats.org/officeDocument/2006/relationships/notesSlide" Target="../notesSlides/notesSlide17.xml"/><Relationship Id="rId1" Type="http://schemas.openxmlformats.org/officeDocument/2006/relationships/slideLayout" Target="../slideLayouts/slideLayout43.xml"/><Relationship Id="rId4" Type="http://schemas.openxmlformats.org/officeDocument/2006/relationships/image" Target="../media/image31.png"/></Relationships>
</file>

<file path=ppt/slides/_rels/slide22.xml.rels><?xml version="1.0" encoding="UTF-8" standalone="yes"?>
<Relationships xmlns="http://schemas.openxmlformats.org/package/2006/relationships"><Relationship Id="rId3" Type="http://schemas.openxmlformats.org/officeDocument/2006/relationships/hyperlink" Target="https://programsandcourses.anu.edu.au/" TargetMode="External"/><Relationship Id="rId2" Type="http://schemas.openxmlformats.org/officeDocument/2006/relationships/notesSlide" Target="../notesSlides/notesSlide18.xml"/><Relationship Id="rId1" Type="http://schemas.openxmlformats.org/officeDocument/2006/relationships/slideLayout" Target="../slideLayouts/slideLayout4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7.xml"/></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3.xml"/><Relationship Id="rId5" Type="http://schemas.openxmlformats.org/officeDocument/2006/relationships/image" Target="../media/image35.png"/><Relationship Id="rId4" Type="http://schemas.openxmlformats.org/officeDocument/2006/relationships/image" Target="../media/image34.png"/></Relationships>
</file>

<file path=ppt/slides/_rels/slide25.xml.rels><?xml version="1.0" encoding="UTF-8" standalone="yes"?>
<Relationships xmlns="http://schemas.openxmlformats.org/package/2006/relationships"><Relationship Id="rId3" Type="http://schemas.openxmlformats.org/officeDocument/2006/relationships/hyperlink" Target="https://www.anu.edu.au/students/program-administration/enrolment/enrol-for-the-first-time-as-a-coursework-student" TargetMode="External"/><Relationship Id="rId2" Type="http://schemas.openxmlformats.org/officeDocument/2006/relationships/notesSlide" Target="../notesSlides/notesSlide20.xml"/><Relationship Id="rId1" Type="http://schemas.openxmlformats.org/officeDocument/2006/relationships/slideLayout" Target="../slideLayouts/slideLayout43.xml"/><Relationship Id="rId4" Type="http://schemas.openxmlformats.org/officeDocument/2006/relationships/image" Target="../media/image36.png"/></Relationships>
</file>

<file path=ppt/slides/_rels/slide26.xml.rels><?xml version="1.0" encoding="UTF-8" standalone="yes"?>
<Relationships xmlns="http://schemas.openxmlformats.org/package/2006/relationships"><Relationship Id="rId3" Type="http://schemas.openxmlformats.org/officeDocument/2006/relationships/hyperlink" Target="https://www.anu.edu.au/students/program-administration/enrolment/havent-received-your-first-password" TargetMode="External"/><Relationship Id="rId2" Type="http://schemas.openxmlformats.org/officeDocument/2006/relationships/notesSlide" Target="../notesSlides/notesSlide21.xml"/><Relationship Id="rId1" Type="http://schemas.openxmlformats.org/officeDocument/2006/relationships/slideLayout" Target="../slideLayouts/slideLayout43.xml"/><Relationship Id="rId4" Type="http://schemas.openxmlformats.org/officeDocument/2006/relationships/image" Target="../media/image37.png"/></Relationships>
</file>

<file path=ppt/slides/_rels/slide27.xml.rels><?xml version="1.0" encoding="UTF-8" standalone="yes"?>
<Relationships xmlns="http://schemas.openxmlformats.org/package/2006/relationships"><Relationship Id="rId8" Type="http://schemas.openxmlformats.org/officeDocument/2006/relationships/hyperlink" Target="https://www.anu.edu.au/students/program-administration/fees-payments/sa-help" TargetMode="External"/><Relationship Id="rId3" Type="http://schemas.openxmlformats.org/officeDocument/2006/relationships/hyperlink" Target="https://www.usi.gov.au/" TargetMode="External"/><Relationship Id="rId7" Type="http://schemas.openxmlformats.org/officeDocument/2006/relationships/hyperlink" Target="https://www.anu.edu.au/students/program-administration/fees-payments/os-help" TargetMode="External"/><Relationship Id="rId2" Type="http://schemas.openxmlformats.org/officeDocument/2006/relationships/notesSlide" Target="../notesSlides/notesSlide22.xml"/><Relationship Id="rId1" Type="http://schemas.openxmlformats.org/officeDocument/2006/relationships/slideLayout" Target="../slideLayouts/slideLayout13.xml"/><Relationship Id="rId6" Type="http://schemas.openxmlformats.org/officeDocument/2006/relationships/hyperlink" Target="https://www.anu.edu.au/students/program-administration/fees-payments/fee-help" TargetMode="External"/><Relationship Id="rId11" Type="http://schemas.openxmlformats.org/officeDocument/2006/relationships/image" Target="../media/image38.png"/><Relationship Id="rId5" Type="http://schemas.openxmlformats.org/officeDocument/2006/relationships/hyperlink" Target="https://www.anu.edu.au/students/program-administration/fees-payments/hecs-help" TargetMode="External"/><Relationship Id="rId10" Type="http://schemas.openxmlformats.org/officeDocument/2006/relationships/hyperlink" Target="https://www.anu.edu.au/students/contacts/student-central" TargetMode="External"/><Relationship Id="rId4" Type="http://schemas.openxmlformats.org/officeDocument/2006/relationships/hyperlink" Target="https://www.usi.gov.au/students/usi-higher-education" TargetMode="External"/><Relationship Id="rId9" Type="http://schemas.openxmlformats.org/officeDocument/2006/relationships/hyperlink" Target="http://www.usi.gov.au/"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3.xml"/><Relationship Id="rId1" Type="http://schemas.openxmlformats.org/officeDocument/2006/relationships/slideLayout" Target="../slideLayouts/slideLayout43.xml"/></Relationships>
</file>

<file path=ppt/slides/_rels/slide2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4.xml"/><Relationship Id="rId1" Type="http://schemas.openxmlformats.org/officeDocument/2006/relationships/slideLayout" Target="../slideLayouts/slideLayout43.xml"/><Relationship Id="rId4" Type="http://schemas.openxmlformats.org/officeDocument/2006/relationships/hyperlink" Target="https://www.anu.edu.au/students/contacts/anu-student-hub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5.xml"/><Relationship Id="rId1" Type="http://schemas.openxmlformats.org/officeDocument/2006/relationships/slideLayout" Target="../slideLayouts/slideLayout43.xml"/></Relationships>
</file>

<file path=ppt/slides/_rels/slide3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6.xml"/><Relationship Id="rId1" Type="http://schemas.openxmlformats.org/officeDocument/2006/relationships/slideLayout" Target="../slideLayouts/slideLayout43.xml"/></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7.xml"/><Relationship Id="rId1" Type="http://schemas.openxmlformats.org/officeDocument/2006/relationships/slideLayout" Target="../slideLayouts/slideLayout43.xml"/></Relationships>
</file>

<file path=ppt/slides/_rels/slide3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8.xml"/><Relationship Id="rId1" Type="http://schemas.openxmlformats.org/officeDocument/2006/relationships/slideLayout" Target="../slideLayouts/slideLayout43.xml"/></Relationships>
</file>

<file path=ppt/slides/_rels/slide3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9.xml"/><Relationship Id="rId1" Type="http://schemas.openxmlformats.org/officeDocument/2006/relationships/slideLayout" Target="../slideLayouts/slideLayout43.xml"/><Relationship Id="rId5" Type="http://schemas.openxmlformats.org/officeDocument/2006/relationships/image" Target="../media/image46.png"/><Relationship Id="rId4" Type="http://schemas.openxmlformats.org/officeDocument/2006/relationships/hyperlink" Target="https://www.anu.edu.au/students/program-administration/enrolment/permission-codes"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0.xml"/><Relationship Id="rId1" Type="http://schemas.openxmlformats.org/officeDocument/2006/relationships/slideLayout" Target="../slideLayouts/slideLayout43.xml"/></Relationships>
</file>

<file path=ppt/slides/_rels/slide3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1.xml"/><Relationship Id="rId1" Type="http://schemas.openxmlformats.org/officeDocument/2006/relationships/slideLayout" Target="../slideLayouts/slideLayout43.xml"/><Relationship Id="rId4" Type="http://schemas.openxmlformats.org/officeDocument/2006/relationships/hyperlink" Target="https://www.anu.edu.au/students/contacts/anu-student-hubs"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48.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hyperlink" Target="http://www.anu.edu.au/directories/university-calendar" TargetMode="Externa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3.xml"/><Relationship Id="rId5" Type="http://schemas.openxmlformats.org/officeDocument/2006/relationships/image" Target="../media/image35.png"/><Relationship Id="rId4" Type="http://schemas.openxmlformats.org/officeDocument/2006/relationships/image" Target="../media/image48.png"/></Relationships>
</file>

<file path=ppt/slides/_rels/slide41.xml.rels><?xml version="1.0" encoding="UTF-8" standalone="yes"?>
<Relationships xmlns="http://schemas.openxmlformats.org/package/2006/relationships"><Relationship Id="rId3" Type="http://schemas.openxmlformats.org/officeDocument/2006/relationships/hyperlink" Target="https://www.anu.edu.au/students/program-administration/timetabling/student-access-and-support-for-mytimetable" TargetMode="External"/><Relationship Id="rId2" Type="http://schemas.openxmlformats.org/officeDocument/2006/relationships/image" Target="../media/image52.pn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hyperlink" Target="https://www.eventbrite.com.au/e/build-your-timetable-timetabling-presentation-and-qa-tickets-1994282558818?aff=oddtdtcreator" TargetMode="External"/><Relationship Id="rId2" Type="http://schemas.openxmlformats.org/officeDocument/2006/relationships/hyperlink" Target="https://www.eventbrite.com.au/e/get-enrolled-course-enrolment-presentation-and-qa-tickets-1994281837661?aff=oddtdtcreator" TargetMode="External"/><Relationship Id="rId1" Type="http://schemas.openxmlformats.org/officeDocument/2006/relationships/slideLayout" Target="../slideLayouts/slideLayout13.xml"/><Relationship Id="rId5" Type="http://schemas.openxmlformats.org/officeDocument/2006/relationships/hyperlink" Target="https://anu.zoom.us/webinar/register/WN_Z59sZDOdQ2qr-ZfKmDq0Aw" TargetMode="External"/><Relationship Id="rId4" Type="http://schemas.openxmlformats.org/officeDocument/2006/relationships/hyperlink" Target="https://anu.zoom.us/webinar/register/WN_Qa8sZN5ESbe4jM3LK4_PqQ"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https://www.anu.edu.au/students/learning-platforms/canvas" TargetMode="External"/><Relationship Id="rId2" Type="http://schemas.openxmlformats.org/officeDocument/2006/relationships/notesSlide" Target="../notesSlides/notesSlide33.xml"/><Relationship Id="rId1" Type="http://schemas.openxmlformats.org/officeDocument/2006/relationships/slideLayout" Target="../slideLayouts/slideLayout16.xml"/><Relationship Id="rId6" Type="http://schemas.openxmlformats.org/officeDocument/2006/relationships/image" Target="../media/image53.png"/><Relationship Id="rId5" Type="http://schemas.openxmlformats.org/officeDocument/2006/relationships/hyperlink" Target="https://www.anu.edu.au/students/contacts/anu-student-hubs" TargetMode="External"/><Relationship Id="rId4" Type="http://schemas.openxmlformats.org/officeDocument/2006/relationships/image" Target="../media/image11.png"/></Relationships>
</file>

<file path=ppt/slides/_rels/slide4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hyperlink" Target="https://www.anu.edu.au/maps/di-riddell-student-centre/di-riddell-student-centre" TargetMode="External"/><Relationship Id="rId7" Type="http://schemas.openxmlformats.org/officeDocument/2006/relationships/hyperlink" Target="https://www.anu.edu.au/students/contacts/anu-student-hubs" TargetMode="External"/><Relationship Id="rId2" Type="http://schemas.openxmlformats.org/officeDocument/2006/relationships/notesSlide" Target="../notesSlides/notesSlide35.xml"/><Relationship Id="rId1" Type="http://schemas.openxmlformats.org/officeDocument/2006/relationships/slideLayout" Target="../slideLayouts/slideLayout13.xml"/><Relationship Id="rId6" Type="http://schemas.openxmlformats.org/officeDocument/2006/relationships/image" Target="../media/image56.jpeg"/><Relationship Id="rId5" Type="http://schemas.openxmlformats.org/officeDocument/2006/relationships/image" Target="../media/image55.png"/><Relationship Id="rId4" Type="http://schemas.openxmlformats.org/officeDocument/2006/relationships/hyperlink" Target="mailto:student@anu.edu.au" TargetMode="External"/></Relationships>
</file>

<file path=ppt/slides/_rels/slide46.xml.rels><?xml version="1.0" encoding="UTF-8" standalone="yes"?>
<Relationships xmlns="http://schemas.openxmlformats.org/package/2006/relationships"><Relationship Id="rId3" Type="http://schemas.openxmlformats.org/officeDocument/2006/relationships/hyperlink" Target="https://services.anu.edu.au/information-technology/it-help-support" TargetMode="External"/><Relationship Id="rId2" Type="http://schemas.openxmlformats.org/officeDocument/2006/relationships/notesSlide" Target="../notesSlides/notesSlide36.xml"/><Relationship Id="rId1" Type="http://schemas.openxmlformats.org/officeDocument/2006/relationships/slideLayout" Target="../slideLayouts/slideLayout10.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hyperlink" Target="https://www.anu.edu.au/students/program-administration/enrolment/havent-received-your-first-password" TargetMode="External"/></Relationships>
</file>

<file path=ppt/slides/_rels/slide47.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hyperlink" Target="https://www.hotdoc.com.au/medical-centres/canberra-ACT-2600/anu-medical-centre/doctors" TargetMode="External"/><Relationship Id="rId7" Type="http://schemas.openxmlformats.org/officeDocument/2006/relationships/image" Target="../media/image62.png"/><Relationship Id="rId2" Type="http://schemas.openxmlformats.org/officeDocument/2006/relationships/notesSlide" Target="../notesSlides/notesSlide37.xml"/><Relationship Id="rId1" Type="http://schemas.openxmlformats.org/officeDocument/2006/relationships/slideLayout" Target="../slideLayouts/slideLayout10.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48.xml.rels><?xml version="1.0" encoding="UTF-8" standalone="yes"?>
<Relationships xmlns="http://schemas.openxmlformats.org/package/2006/relationships"><Relationship Id="rId3" Type="http://schemas.openxmlformats.org/officeDocument/2006/relationships/hyperlink" Target="mailto:studenttransition.seem@anu.edu.au" TargetMode="External"/><Relationship Id="rId7" Type="http://schemas.openxmlformats.org/officeDocument/2006/relationships/image" Target="../media/image66.png"/><Relationship Id="rId2" Type="http://schemas.openxmlformats.org/officeDocument/2006/relationships/hyperlink" Target="https://www.anu.edu.au/students/student-life/student-communities/set4anu-mentoring" TargetMode="External"/><Relationship Id="rId1" Type="http://schemas.openxmlformats.org/officeDocument/2006/relationships/slideLayout" Target="../slideLayouts/slideLayout23.xml"/><Relationship Id="rId6" Type="http://schemas.openxmlformats.org/officeDocument/2006/relationships/hyperlink" Target="https://anu.au1.qualtrics.com/jfe/form/SV_bmtRbYIG2ouOeY6" TargetMode="External"/><Relationship Id="rId5" Type="http://schemas.openxmlformats.org/officeDocument/2006/relationships/image" Target="../media/image65.png"/><Relationship Id="rId4" Type="http://schemas.openxmlformats.org/officeDocument/2006/relationships/image" Target="../media/image64.png"/></Relationships>
</file>

<file path=ppt/slides/_rels/slide49.xml.rels><?xml version="1.0" encoding="UTF-8" standalone="yes"?>
<Relationships xmlns="http://schemas.openxmlformats.org/package/2006/relationships"><Relationship Id="rId3" Type="http://schemas.openxmlformats.org/officeDocument/2006/relationships/hyperlink" Target="mailto:student@anu.edu.au" TargetMode="External"/><Relationship Id="rId2" Type="http://schemas.openxmlformats.org/officeDocument/2006/relationships/notesSlide" Target="../notesSlides/notesSlide38.xml"/><Relationship Id="rId1" Type="http://schemas.openxmlformats.org/officeDocument/2006/relationships/slideLayout" Target="../slideLayouts/slideLayout27.xml"/><Relationship Id="rId5" Type="http://schemas.openxmlformats.org/officeDocument/2006/relationships/image" Target="../media/image55.png"/><Relationship Id="rId4" Type="http://schemas.openxmlformats.org/officeDocument/2006/relationships/hyperlink" Target="https://www.anu.edu.au/students/contacts/anu-student-hubs"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quicklink.anu.edu.au/bx92" TargetMode="External"/><Relationship Id="rId2" Type="http://schemas.openxmlformats.org/officeDocument/2006/relationships/notesSlide" Target="../notesSlides/notesSlide2.xml"/><Relationship Id="rId1" Type="http://schemas.openxmlformats.org/officeDocument/2006/relationships/slideLayout" Target="../slideLayouts/slideLayout37.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37.xml"/><Relationship Id="rId5" Type="http://schemas.openxmlformats.org/officeDocument/2006/relationships/image" Target="../media/image15.png"/><Relationship Id="rId4" Type="http://schemas.openxmlformats.org/officeDocument/2006/relationships/hyperlink" Target="https://programsandcourses.anu.edu.au/"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s://students.science.anu.edu.au/program-admin/structuring-your-degree" TargetMode="External"/><Relationship Id="rId3" Type="http://schemas.openxmlformats.org/officeDocument/2006/relationships/hyperlink" Target="https://cass.anu.edu.au/current-students/degrees-and-program-plans" TargetMode="External"/><Relationship Id="rId7" Type="http://schemas.openxmlformats.org/officeDocument/2006/relationships/hyperlink" Target="https://law.anu.edu.au/welcome-anu-law-school" TargetMode="External"/><Relationship Id="rId2" Type="http://schemas.openxmlformats.org/officeDocument/2006/relationships/notesSlide" Target="../notesSlides/notesSlide4.xml"/><Relationship Id="rId1" Type="http://schemas.openxmlformats.org/officeDocument/2006/relationships/slideLayout" Target="../slideLayouts/slideLayout37.xml"/><Relationship Id="rId6" Type="http://schemas.openxmlformats.org/officeDocument/2006/relationships/hyperlink" Target="https://cbe.anu.edu.au/current-students/program-planning/fast-track" TargetMode="External"/><Relationship Id="rId11" Type="http://schemas.openxmlformats.org/officeDocument/2006/relationships/image" Target="../media/image16.png"/><Relationship Id="rId5" Type="http://schemas.openxmlformats.org/officeDocument/2006/relationships/hyperlink" Target="https://programsandcourses.anu.edu.au/catalogue" TargetMode="External"/><Relationship Id="rId10" Type="http://schemas.openxmlformats.org/officeDocument/2006/relationships/hyperlink" Target="https://www.anu.edu.au/students/contacts/key-student-contacts" TargetMode="External"/><Relationship Id="rId4" Type="http://schemas.openxmlformats.org/officeDocument/2006/relationships/hyperlink" Target="https://asiapacific.anu.edu.au/cap-student-centre#section-13346" TargetMode="External"/><Relationship Id="rId9" Type="http://schemas.openxmlformats.org/officeDocument/2006/relationships/hyperlink" Target="https://systems.anu.edu.au/students/continuin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37.xml"/><Relationship Id="rId5" Type="http://schemas.openxmlformats.org/officeDocument/2006/relationships/image" Target="../media/image18.png"/><Relationship Id="rId4" Type="http://schemas.openxmlformats.org/officeDocument/2006/relationships/hyperlink" Target="https://selfservice.sas.anu.edu.au/"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CCF4046B-2D6E-4241-ACA9-D9782353F029}"/>
              </a:ext>
            </a:extLst>
          </p:cNvPr>
          <p:cNvSpPr>
            <a:spLocks noGrp="1"/>
          </p:cNvSpPr>
          <p:nvPr>
            <p:ph type="body" sz="quarter" idx="13"/>
          </p:nvPr>
        </p:nvSpPr>
        <p:spPr>
          <a:xfrm>
            <a:off x="179109" y="205186"/>
            <a:ext cx="9530499" cy="5280000"/>
          </a:xfrm>
        </p:spPr>
        <p:txBody>
          <a:bodyPr vert="horz" lIns="0" tIns="0" rIns="0" bIns="0" rtlCol="0" anchor="t">
            <a:normAutofit/>
          </a:bodyPr>
          <a:lstStyle/>
          <a:p>
            <a:pPr>
              <a:lnSpc>
                <a:spcPct val="100000"/>
              </a:lnSpc>
              <a:spcAft>
                <a:spcPts val="0"/>
              </a:spcAft>
            </a:pPr>
            <a:r>
              <a:rPr lang="en-US" sz="6000" dirty="0"/>
              <a:t>Get enrolled</a:t>
            </a:r>
          </a:p>
          <a:p>
            <a:pPr>
              <a:lnSpc>
                <a:spcPct val="100000"/>
              </a:lnSpc>
              <a:spcAft>
                <a:spcPts val="0"/>
              </a:spcAft>
            </a:pPr>
            <a:r>
              <a:rPr lang="en-US" sz="4800" cap="none" dirty="0">
                <a:latin typeface="+mn-lt"/>
              </a:rPr>
              <a:t>Enrolment presentation and Q&amp;A</a:t>
            </a:r>
          </a:p>
          <a:p>
            <a:pPr lvl="1">
              <a:spcAft>
                <a:spcPts val="0"/>
              </a:spcAft>
            </a:pPr>
            <a:br>
              <a:rPr lang="en-US" dirty="0"/>
            </a:br>
            <a:r>
              <a:rPr lang="en-US" dirty="0"/>
              <a:t>Semester 2 2026</a:t>
            </a:r>
          </a:p>
          <a:p>
            <a:pPr lvl="1"/>
            <a:endParaRPr lang="en-AU" dirty="0"/>
          </a:p>
        </p:txBody>
      </p:sp>
    </p:spTree>
    <p:extLst>
      <p:ext uri="{BB962C8B-B14F-4D97-AF65-F5344CB8AC3E}">
        <p14:creationId xmlns:p14="http://schemas.microsoft.com/office/powerpoint/2010/main" val="3898389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066BAA3-3AB4-4C02-9488-682B7B5D3ED4}"/>
              </a:ext>
            </a:extLst>
          </p:cNvPr>
          <p:cNvSpPr>
            <a:spLocks noGrp="1"/>
          </p:cNvSpPr>
          <p:nvPr>
            <p:ph idx="1"/>
          </p:nvPr>
        </p:nvSpPr>
        <p:spPr>
          <a:xfrm>
            <a:off x="432000" y="1335154"/>
            <a:ext cx="11280000" cy="4772307"/>
          </a:xfrm>
        </p:spPr>
        <p:txBody>
          <a:bodyPr vert="horz" lIns="0" tIns="0" rIns="0" bIns="0" rtlCol="0" anchor="t">
            <a:normAutofit/>
          </a:bodyPr>
          <a:lstStyle/>
          <a:p>
            <a:pPr marL="285750" indent="-285750">
              <a:lnSpc>
                <a:spcPct val="120000"/>
              </a:lnSpc>
              <a:spcAft>
                <a:spcPts val="0"/>
              </a:spcAft>
              <a:buFont typeface="Arial" panose="020B0604020202020204" pitchFamily="34" charset="0"/>
              <a:buChar char="•"/>
            </a:pPr>
            <a:r>
              <a:rPr lang="en-AU" sz="1800" b="1" dirty="0">
                <a:solidFill>
                  <a:schemeClr val="tx1"/>
                </a:solidFill>
                <a:latin typeface="+mn-lt"/>
              </a:rPr>
              <a:t>Program or degree planning</a:t>
            </a:r>
            <a:r>
              <a:rPr lang="en-AU" sz="1800" dirty="0">
                <a:solidFill>
                  <a:schemeClr val="tx1"/>
                </a:solidFill>
                <a:latin typeface="+mn-lt"/>
              </a:rPr>
              <a:t> is organising your studies to reach your academic and career goals.</a:t>
            </a:r>
            <a:br>
              <a:rPr lang="en-AU" sz="1800" dirty="0">
                <a:solidFill>
                  <a:schemeClr val="tx1"/>
                </a:solidFill>
                <a:latin typeface="+mn-lt"/>
              </a:rPr>
            </a:br>
            <a:r>
              <a:rPr lang="en-AU" sz="1800" dirty="0">
                <a:solidFill>
                  <a:schemeClr val="tx1"/>
                </a:solidFill>
                <a:latin typeface="+mn-lt"/>
              </a:rPr>
              <a:t>This includes choosing courses, majors, and minors, and checking prerequisites.</a:t>
            </a:r>
          </a:p>
          <a:p>
            <a:pPr marL="285750" indent="-285750">
              <a:lnSpc>
                <a:spcPct val="120000"/>
              </a:lnSpc>
              <a:spcAft>
                <a:spcPts val="0"/>
              </a:spcAft>
              <a:buFont typeface="Arial" panose="020B0604020202020204" pitchFamily="34" charset="0"/>
              <a:buChar char="•"/>
            </a:pPr>
            <a:endParaRPr lang="en-AU" sz="1800" dirty="0">
              <a:solidFill>
                <a:schemeClr val="tx1"/>
              </a:solidFill>
              <a:latin typeface="+mn-lt"/>
            </a:endParaRPr>
          </a:p>
          <a:p>
            <a:pPr marL="285750" indent="-285750">
              <a:lnSpc>
                <a:spcPct val="120000"/>
              </a:lnSpc>
              <a:spcAft>
                <a:spcPts val="0"/>
              </a:spcAft>
              <a:buFont typeface="Arial" panose="020B0604020202020204" pitchFamily="34" charset="0"/>
              <a:buChar char="•"/>
            </a:pPr>
            <a:r>
              <a:rPr lang="en-AU" sz="1800" dirty="0">
                <a:solidFill>
                  <a:schemeClr val="tx1"/>
                </a:solidFill>
                <a:latin typeface="+mn-lt"/>
              </a:rPr>
              <a:t>Each ANU program has a set of </a:t>
            </a:r>
            <a:r>
              <a:rPr lang="en-AU" sz="1800" b="1" dirty="0">
                <a:solidFill>
                  <a:schemeClr val="tx1"/>
                </a:solidFill>
                <a:latin typeface="+mn-lt"/>
              </a:rPr>
              <a:t>program requirements:</a:t>
            </a:r>
          </a:p>
          <a:p>
            <a:pPr marL="525744" lvl="2" indent="-285750">
              <a:lnSpc>
                <a:spcPct val="120000"/>
              </a:lnSpc>
              <a:spcAft>
                <a:spcPts val="0"/>
              </a:spcAft>
            </a:pPr>
            <a:r>
              <a:rPr lang="en-AU" sz="1800" dirty="0"/>
              <a:t>Provide</a:t>
            </a:r>
            <a:r>
              <a:rPr lang="en-AU" sz="1800" dirty="0">
                <a:solidFill>
                  <a:schemeClr val="tx1"/>
                </a:solidFill>
                <a:latin typeface="+mn-lt"/>
              </a:rPr>
              <a:t> the specific conditions you will need to fulfill to complete your program.</a:t>
            </a:r>
          </a:p>
          <a:p>
            <a:pPr marL="525744" lvl="2" indent="-285750">
              <a:lnSpc>
                <a:spcPct val="120000"/>
              </a:lnSpc>
              <a:spcAft>
                <a:spcPts val="0"/>
              </a:spcAft>
            </a:pPr>
            <a:r>
              <a:rPr lang="en-AU" sz="1800" dirty="0"/>
              <a:t>Listed on the “Study” tab on </a:t>
            </a:r>
            <a:r>
              <a:rPr lang="en-AU" sz="1800" b="1" dirty="0"/>
              <a:t>Programs and Courses</a:t>
            </a:r>
            <a:r>
              <a:rPr lang="en-AU" sz="1800" dirty="0"/>
              <a:t>.</a:t>
            </a:r>
            <a:br>
              <a:rPr lang="en-AU" sz="1800" b="1" dirty="0">
                <a:solidFill>
                  <a:schemeClr val="tx1"/>
                </a:solidFill>
                <a:latin typeface="+mn-lt"/>
              </a:rPr>
            </a:br>
            <a:endParaRPr lang="en-AU" sz="1800" b="1" dirty="0">
              <a:solidFill>
                <a:schemeClr val="tx1"/>
              </a:solidFill>
              <a:latin typeface="+mn-lt"/>
            </a:endParaRPr>
          </a:p>
          <a:p>
            <a:pPr marL="285750" indent="-285750">
              <a:lnSpc>
                <a:spcPct val="120000"/>
              </a:lnSpc>
              <a:spcAft>
                <a:spcPts val="0"/>
              </a:spcAft>
              <a:buFont typeface="Arial" panose="020B0604020202020204" pitchFamily="34" charset="0"/>
              <a:buChar char="•"/>
            </a:pPr>
            <a:r>
              <a:rPr lang="en-AU" sz="1800" b="1" dirty="0">
                <a:solidFill>
                  <a:schemeClr val="tx1"/>
                </a:solidFill>
                <a:latin typeface="+mn-lt"/>
              </a:rPr>
              <a:t>Program planning</a:t>
            </a:r>
            <a:r>
              <a:rPr lang="en-AU" sz="1800" dirty="0">
                <a:solidFill>
                  <a:schemeClr val="tx1"/>
                </a:solidFill>
                <a:latin typeface="+mn-lt"/>
              </a:rPr>
              <a:t> </a:t>
            </a:r>
            <a:r>
              <a:rPr lang="en-AU" sz="1800" b="1" dirty="0">
                <a:solidFill>
                  <a:schemeClr val="tx1"/>
                </a:solidFill>
                <a:latin typeface="+mn-lt"/>
              </a:rPr>
              <a:t>guides </a:t>
            </a:r>
            <a:r>
              <a:rPr lang="en-AU" sz="1800" dirty="0">
                <a:solidFill>
                  <a:schemeClr val="tx1"/>
                </a:solidFill>
                <a:latin typeface="+mn-lt"/>
              </a:rPr>
              <a:t>for your ANU Academic College are linked on slide 8. </a:t>
            </a:r>
            <a:endParaRPr lang="en-AU" sz="1800" b="1" dirty="0">
              <a:solidFill>
                <a:schemeClr val="tx1"/>
              </a:solidFill>
              <a:latin typeface="+mn-lt"/>
            </a:endParaRPr>
          </a:p>
        </p:txBody>
      </p:sp>
      <p:sp>
        <p:nvSpPr>
          <p:cNvPr id="4" name="Slide Number Placeholder 3">
            <a:extLst>
              <a:ext uri="{FF2B5EF4-FFF2-40B4-BE49-F238E27FC236}">
                <a16:creationId xmlns:a16="http://schemas.microsoft.com/office/drawing/2014/main" id="{731E6FE8-F0E0-430B-829F-02ADA0D0A89E}"/>
              </a:ext>
            </a:extLst>
          </p:cNvPr>
          <p:cNvSpPr>
            <a:spLocks noGrp="1"/>
          </p:cNvSpPr>
          <p:nvPr>
            <p:ph type="sldNum" sz="quarter" idx="12"/>
          </p:nvPr>
        </p:nvSpPr>
        <p:spPr/>
        <p:txBody>
          <a:bodyPr/>
          <a:lstStyle/>
          <a:p>
            <a:pPr defTabSz="609585">
              <a:defRPr/>
            </a:pPr>
            <a:fld id="{10A01DC5-1685-4615-8240-15192985C6A2}" type="slidenum">
              <a:rPr lang="en-AU">
                <a:solidFill>
                  <a:prstClr val="black"/>
                </a:solidFill>
                <a:latin typeface="Public Sans Light"/>
              </a:rPr>
              <a:pPr defTabSz="609585">
                <a:defRPr/>
              </a:pPr>
              <a:t>10</a:t>
            </a:fld>
            <a:endParaRPr lang="en-AU">
              <a:solidFill>
                <a:prstClr val="black"/>
              </a:solidFill>
              <a:latin typeface="Public Sans Light"/>
            </a:endParaRPr>
          </a:p>
        </p:txBody>
      </p:sp>
      <p:sp>
        <p:nvSpPr>
          <p:cNvPr id="9" name="Text Placeholder 8">
            <a:extLst>
              <a:ext uri="{FF2B5EF4-FFF2-40B4-BE49-F238E27FC236}">
                <a16:creationId xmlns:a16="http://schemas.microsoft.com/office/drawing/2014/main" id="{6BDB0A59-E2C2-A491-8D23-E2CA4D2087D8}"/>
              </a:ext>
            </a:extLst>
          </p:cNvPr>
          <p:cNvSpPr>
            <a:spLocks noGrp="1"/>
          </p:cNvSpPr>
          <p:nvPr>
            <p:ph type="body" sz="quarter" idx="13"/>
          </p:nvPr>
        </p:nvSpPr>
        <p:spPr>
          <a:xfrm>
            <a:off x="431800" y="432001"/>
            <a:ext cx="11279717" cy="893722"/>
          </a:xfrm>
        </p:spPr>
        <p:txBody>
          <a:bodyPr vert="horz" lIns="0" tIns="0" rIns="0" bIns="0" rtlCol="0" anchor="t">
            <a:normAutofit/>
          </a:bodyPr>
          <a:lstStyle/>
          <a:p>
            <a:r>
              <a:rPr lang="en-US"/>
              <a:t>Program planning</a:t>
            </a:r>
          </a:p>
        </p:txBody>
      </p:sp>
      <p:sp>
        <p:nvSpPr>
          <p:cNvPr id="3" name="Footer Placeholder 1">
            <a:extLst>
              <a:ext uri="{FF2B5EF4-FFF2-40B4-BE49-F238E27FC236}">
                <a16:creationId xmlns:a16="http://schemas.microsoft.com/office/drawing/2014/main" id="{DFE55346-254C-6C4A-A881-7717E6E69351}"/>
              </a:ext>
            </a:extLst>
          </p:cNvPr>
          <p:cNvSpPr>
            <a:spLocks noGrp="1"/>
          </p:cNvSpPr>
          <p:nvPr>
            <p:ph type="ftr" sz="quarter" idx="11"/>
          </p:nvPr>
        </p:nvSpPr>
        <p:spPr>
          <a:xfrm>
            <a:off x="672000" y="6561450"/>
            <a:ext cx="7200000" cy="144000"/>
          </a:xfrm>
        </p:spPr>
        <p:txBody>
          <a:bodyPr/>
          <a:lstStyle/>
          <a:p>
            <a:r>
              <a:rPr lang="en-US" dirty="0"/>
              <a:t>S2 2026 Orientation week | </a:t>
            </a:r>
            <a:r>
              <a:rPr lang="en-AU" dirty="0"/>
              <a:t>Enrolment presentation and Q&amp;A</a:t>
            </a:r>
          </a:p>
        </p:txBody>
      </p:sp>
      <p:sp>
        <p:nvSpPr>
          <p:cNvPr id="19" name="TextBox 18">
            <a:extLst>
              <a:ext uri="{FF2B5EF4-FFF2-40B4-BE49-F238E27FC236}">
                <a16:creationId xmlns:a16="http://schemas.microsoft.com/office/drawing/2014/main" id="{C21F0F9F-7581-B9F0-5D0F-7AE51C9F89D3}"/>
              </a:ext>
            </a:extLst>
          </p:cNvPr>
          <p:cNvSpPr txBox="1"/>
          <p:nvPr/>
        </p:nvSpPr>
        <p:spPr>
          <a:xfrm>
            <a:off x="4649002" y="5639048"/>
            <a:ext cx="5738375" cy="307777"/>
          </a:xfrm>
          <a:prstGeom prst="rect">
            <a:avLst/>
          </a:prstGeom>
          <a:noFill/>
        </p:spPr>
        <p:txBody>
          <a:bodyPr wrap="square" lIns="91440" tIns="45720" rIns="91440" bIns="45720" anchor="t">
            <a:spAutoFit/>
          </a:bodyPr>
          <a:lstStyle/>
          <a:p>
            <a:pPr algn="r" defTabSz="609585">
              <a:defRPr/>
            </a:pPr>
            <a:r>
              <a:rPr lang="en-AU" sz="1400" dirty="0">
                <a:hlinkClick r:id="rId3"/>
              </a:rPr>
              <a:t>https://programsandcourses.anu.edu.au/</a:t>
            </a:r>
            <a:r>
              <a:rPr lang="en-AU" sz="1400" dirty="0"/>
              <a:t> </a:t>
            </a:r>
          </a:p>
        </p:txBody>
      </p:sp>
      <p:sp>
        <p:nvSpPr>
          <p:cNvPr id="21" name="TextBox 20">
            <a:extLst>
              <a:ext uri="{FF2B5EF4-FFF2-40B4-BE49-F238E27FC236}">
                <a16:creationId xmlns:a16="http://schemas.microsoft.com/office/drawing/2014/main" id="{0A4948F0-6DA4-AC57-B8F7-364932FA7642}"/>
              </a:ext>
            </a:extLst>
          </p:cNvPr>
          <p:cNvSpPr txBox="1"/>
          <p:nvPr/>
        </p:nvSpPr>
        <p:spPr>
          <a:xfrm>
            <a:off x="570076" y="5579524"/>
            <a:ext cx="4078926" cy="369332"/>
          </a:xfrm>
          <a:prstGeom prst="rect">
            <a:avLst/>
          </a:prstGeom>
          <a:noFill/>
        </p:spPr>
        <p:txBody>
          <a:bodyPr wrap="square" lIns="91440" tIns="45720" rIns="91440" bIns="45720" anchor="t">
            <a:spAutoFit/>
          </a:bodyPr>
          <a:lstStyle/>
          <a:p>
            <a:pPr defTabSz="609585">
              <a:defRPr/>
            </a:pPr>
            <a:r>
              <a:rPr lang="en-AU" b="1" dirty="0">
                <a:solidFill>
                  <a:prstClr val="black"/>
                </a:solidFill>
              </a:rPr>
              <a:t>ANU Programs and Courses website</a:t>
            </a:r>
            <a:endParaRPr lang="en-US" b="1" dirty="0">
              <a:solidFill>
                <a:prstClr val="black"/>
              </a:solidFill>
            </a:endParaRPr>
          </a:p>
        </p:txBody>
      </p:sp>
      <p:pic>
        <p:nvPicPr>
          <p:cNvPr id="23" name="Picture 22">
            <a:extLst>
              <a:ext uri="{FF2B5EF4-FFF2-40B4-BE49-F238E27FC236}">
                <a16:creationId xmlns:a16="http://schemas.microsoft.com/office/drawing/2014/main" id="{7EE85D6C-E010-B2AF-3A0B-B3F0448854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87378" y="4986825"/>
            <a:ext cx="960000" cy="960000"/>
          </a:xfrm>
          <a:prstGeom prst="rect">
            <a:avLst/>
          </a:prstGeom>
        </p:spPr>
      </p:pic>
      <p:sp>
        <p:nvSpPr>
          <p:cNvPr id="5" name="Date Placeholder 3">
            <a:extLst>
              <a:ext uri="{FF2B5EF4-FFF2-40B4-BE49-F238E27FC236}">
                <a16:creationId xmlns:a16="http://schemas.microsoft.com/office/drawing/2014/main" id="{00E9F8F2-2E56-3676-2F53-0DCCA8CC6F27}"/>
              </a:ext>
            </a:extLst>
          </p:cNvPr>
          <p:cNvSpPr>
            <a:spLocks noGrp="1"/>
          </p:cNvSpPr>
          <p:nvPr>
            <p:ph type="dt" sz="half" idx="2"/>
          </p:nvPr>
        </p:nvSpPr>
        <p:spPr>
          <a:xfrm>
            <a:off x="9441390" y="6552000"/>
            <a:ext cx="1871517" cy="144000"/>
          </a:xfrm>
        </p:spPr>
        <p:txBody>
          <a:bodyPr/>
          <a:lstStyle/>
          <a:p>
            <a:pPr lvl="0"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8175664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936D26-B237-33CF-B032-54AA189C9FFB}"/>
            </a:ext>
          </a:extLst>
        </p:cNvPr>
        <p:cNvGrpSpPr/>
        <p:nvPr/>
      </p:nvGrpSpPr>
      <p:grpSpPr>
        <a:xfrm>
          <a:off x="0" y="0"/>
          <a:ext cx="0" cy="0"/>
          <a:chOff x="0" y="0"/>
          <a:chExt cx="0" cy="0"/>
        </a:xfrm>
      </p:grpSpPr>
      <p:pic>
        <p:nvPicPr>
          <p:cNvPr id="13" name="Picture 12" descr="A screenshot of a computer&#10;&#10;AI-generated content may be incorrect.">
            <a:extLst>
              <a:ext uri="{FF2B5EF4-FFF2-40B4-BE49-F238E27FC236}">
                <a16:creationId xmlns:a16="http://schemas.microsoft.com/office/drawing/2014/main" id="{CEE1C240-9109-5B27-BE2F-06C85C7C7DBC}"/>
              </a:ext>
            </a:extLst>
          </p:cNvPr>
          <p:cNvPicPr>
            <a:picLocks noChangeAspect="1"/>
          </p:cNvPicPr>
          <p:nvPr/>
        </p:nvPicPr>
        <p:blipFill>
          <a:blip r:embed="rId3"/>
          <a:stretch>
            <a:fillRect/>
          </a:stretch>
        </p:blipFill>
        <p:spPr>
          <a:xfrm>
            <a:off x="0" y="0"/>
            <a:ext cx="6045585" cy="6398847"/>
          </a:xfrm>
          <a:prstGeom prst="rect">
            <a:avLst/>
          </a:prstGeom>
        </p:spPr>
      </p:pic>
      <p:sp>
        <p:nvSpPr>
          <p:cNvPr id="2" name="Content Placeholder 1">
            <a:extLst>
              <a:ext uri="{FF2B5EF4-FFF2-40B4-BE49-F238E27FC236}">
                <a16:creationId xmlns:a16="http://schemas.microsoft.com/office/drawing/2014/main" id="{FBA3B75F-E105-E109-3844-483D3BF5C4BB}"/>
              </a:ext>
            </a:extLst>
          </p:cNvPr>
          <p:cNvSpPr>
            <a:spLocks noGrp="1"/>
          </p:cNvSpPr>
          <p:nvPr>
            <p:ph idx="1"/>
          </p:nvPr>
        </p:nvSpPr>
        <p:spPr>
          <a:xfrm>
            <a:off x="6885600" y="429080"/>
            <a:ext cx="4800000" cy="5575480"/>
          </a:xfrm>
        </p:spPr>
        <p:txBody>
          <a:bodyPr vert="horz" lIns="0" tIns="0" rIns="0" bIns="0" rtlCol="0" anchor="t">
            <a:normAutofit/>
          </a:bodyPr>
          <a:lstStyle/>
          <a:p>
            <a:pPr marL="239395" lvl="2" indent="-239395">
              <a:buClr>
                <a:srgbClr val="BE830E"/>
              </a:buClr>
            </a:pPr>
            <a:r>
              <a:rPr lang="en-AU" sz="1800" b="1"/>
              <a:t>Academic year</a:t>
            </a:r>
            <a:br>
              <a:rPr lang="en-AU" sz="1800"/>
            </a:br>
            <a:r>
              <a:rPr lang="en-AU" sz="1800"/>
              <a:t>Select the year you commenced your degree. </a:t>
            </a:r>
            <a:br>
              <a:rPr lang="en-AU" sz="1800"/>
            </a:br>
            <a:endParaRPr lang="en-AU" sz="1800"/>
          </a:p>
          <a:p>
            <a:pPr marL="239395" lvl="2" indent="-239395"/>
            <a:r>
              <a:rPr lang="en-AU" sz="1800" b="1"/>
              <a:t>Study tab</a:t>
            </a:r>
            <a:br>
              <a:rPr lang="en-AU" sz="1800"/>
            </a:br>
            <a:r>
              <a:rPr lang="en-AU" sz="1800"/>
              <a:t>Your Program Requirements are detailed on this section of the program page.</a:t>
            </a:r>
          </a:p>
          <a:p>
            <a:pPr marL="0" lvl="2" indent="0">
              <a:buNone/>
            </a:pPr>
            <a:endParaRPr lang="en-AU" sz="1800"/>
          </a:p>
          <a:p>
            <a:pPr marL="239395" lvl="2" indent="-239395"/>
            <a:r>
              <a:rPr lang="en-AU" sz="1800" b="1"/>
              <a:t>Academic contact</a:t>
            </a:r>
            <a:br>
              <a:rPr lang="en-AU" sz="1800"/>
            </a:br>
            <a:r>
              <a:rPr lang="en-AU" sz="1800"/>
              <a:t>Your Program Convenor is an</a:t>
            </a:r>
            <a:r>
              <a:rPr lang="en-AU" sz="1800">
                <a:ea typeface="+mn-lt"/>
                <a:cs typeface="+mn-lt"/>
              </a:rPr>
              <a:t> academic staff member responsible for overseeing your program.</a:t>
            </a:r>
          </a:p>
          <a:p>
            <a:pPr marL="0" lvl="2" indent="0">
              <a:buNone/>
            </a:pPr>
            <a:endParaRPr lang="en-AU" sz="1800" b="1">
              <a:solidFill>
                <a:srgbClr val="000000"/>
              </a:solidFill>
            </a:endParaRPr>
          </a:p>
          <a:p>
            <a:pPr marL="0" indent="0">
              <a:buNone/>
            </a:pPr>
            <a:endParaRPr lang="en-AU" sz="1800">
              <a:solidFill>
                <a:srgbClr val="BE830E"/>
              </a:solidFill>
              <a:latin typeface="Public Sans Light"/>
            </a:endParaRPr>
          </a:p>
          <a:p>
            <a:pPr marL="0" indent="0">
              <a:buNone/>
            </a:pPr>
            <a:endParaRPr lang="en-AU" sz="1800">
              <a:solidFill>
                <a:srgbClr val="BE830E"/>
              </a:solidFill>
              <a:latin typeface="Public Sans Light"/>
            </a:endParaRPr>
          </a:p>
        </p:txBody>
      </p:sp>
      <p:sp>
        <p:nvSpPr>
          <p:cNvPr id="4" name="Slide Number Placeholder 3">
            <a:extLst>
              <a:ext uri="{FF2B5EF4-FFF2-40B4-BE49-F238E27FC236}">
                <a16:creationId xmlns:a16="http://schemas.microsoft.com/office/drawing/2014/main" id="{0E2E75BA-A6AC-1109-B221-DA9D1F7A36C9}"/>
              </a:ext>
            </a:extLst>
          </p:cNvPr>
          <p:cNvSpPr>
            <a:spLocks noGrp="1"/>
          </p:cNvSpPr>
          <p:nvPr>
            <p:ph type="sldNum" sz="quarter" idx="12"/>
          </p:nvPr>
        </p:nvSpPr>
        <p:spPr>
          <a:xfrm>
            <a:off x="432000" y="6552000"/>
            <a:ext cx="480000" cy="144000"/>
          </a:xfrm>
        </p:spPr>
        <p:txBody>
          <a:bodyPr/>
          <a:lstStyle/>
          <a:p>
            <a:pPr defTabSz="609585">
              <a:defRPr/>
            </a:pPr>
            <a:fld id="{10A01DC5-1685-4615-8240-15192985C6A2}" type="slidenum">
              <a:rPr lang="en-AU">
                <a:solidFill>
                  <a:prstClr val="black"/>
                </a:solidFill>
                <a:latin typeface="Public Sans Light"/>
              </a:rPr>
              <a:pPr defTabSz="609585">
                <a:defRPr/>
              </a:pPr>
              <a:t>11</a:t>
            </a:fld>
            <a:endParaRPr lang="en-AU">
              <a:solidFill>
                <a:prstClr val="black"/>
              </a:solidFill>
              <a:latin typeface="Public Sans Light"/>
            </a:endParaRPr>
          </a:p>
        </p:txBody>
      </p:sp>
      <p:sp>
        <p:nvSpPr>
          <p:cNvPr id="3" name="Rectangle 2">
            <a:extLst>
              <a:ext uri="{FF2B5EF4-FFF2-40B4-BE49-F238E27FC236}">
                <a16:creationId xmlns:a16="http://schemas.microsoft.com/office/drawing/2014/main" id="{1A83DB99-7250-989B-67EB-6B37C65FE821}"/>
              </a:ext>
            </a:extLst>
          </p:cNvPr>
          <p:cNvSpPr/>
          <p:nvPr/>
        </p:nvSpPr>
        <p:spPr>
          <a:xfrm>
            <a:off x="3071311" y="909130"/>
            <a:ext cx="1124689" cy="359144"/>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585"/>
            <a:endParaRPr lang="en-AU" sz="2400">
              <a:solidFill>
                <a:prstClr val="white"/>
              </a:solidFill>
              <a:latin typeface="Public Sans Light"/>
            </a:endParaRPr>
          </a:p>
        </p:txBody>
      </p:sp>
      <p:sp>
        <p:nvSpPr>
          <p:cNvPr id="6" name="Rectangle 5">
            <a:extLst>
              <a:ext uri="{FF2B5EF4-FFF2-40B4-BE49-F238E27FC236}">
                <a16:creationId xmlns:a16="http://schemas.microsoft.com/office/drawing/2014/main" id="{6D374C58-DC31-0118-F127-D746F0CFBE9A}"/>
              </a:ext>
            </a:extLst>
          </p:cNvPr>
          <p:cNvSpPr/>
          <p:nvPr/>
        </p:nvSpPr>
        <p:spPr>
          <a:xfrm>
            <a:off x="4617528" y="3894562"/>
            <a:ext cx="1093836" cy="413669"/>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585"/>
            <a:endParaRPr lang="en-AU" sz="2400">
              <a:solidFill>
                <a:prstClr val="white"/>
              </a:solidFill>
              <a:latin typeface="Public Sans Light"/>
            </a:endParaRPr>
          </a:p>
        </p:txBody>
      </p:sp>
      <p:sp>
        <p:nvSpPr>
          <p:cNvPr id="8" name="Rectangle 7">
            <a:extLst>
              <a:ext uri="{FF2B5EF4-FFF2-40B4-BE49-F238E27FC236}">
                <a16:creationId xmlns:a16="http://schemas.microsoft.com/office/drawing/2014/main" id="{B795022B-1639-3235-1C17-A68D24C510F3}"/>
              </a:ext>
            </a:extLst>
          </p:cNvPr>
          <p:cNvSpPr/>
          <p:nvPr/>
        </p:nvSpPr>
        <p:spPr>
          <a:xfrm>
            <a:off x="1568893" y="2474433"/>
            <a:ext cx="774996" cy="398721"/>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585"/>
            <a:endParaRPr lang="en-AU" sz="2400">
              <a:solidFill>
                <a:prstClr val="white"/>
              </a:solidFill>
              <a:latin typeface="Public Sans Light"/>
            </a:endParaRPr>
          </a:p>
        </p:txBody>
      </p:sp>
      <p:cxnSp>
        <p:nvCxnSpPr>
          <p:cNvPr id="12" name="Straight Arrow Connector 11">
            <a:extLst>
              <a:ext uri="{FF2B5EF4-FFF2-40B4-BE49-F238E27FC236}">
                <a16:creationId xmlns:a16="http://schemas.microsoft.com/office/drawing/2014/main" id="{986393A5-C28A-F908-1441-2D97A1FCC036}"/>
              </a:ext>
            </a:extLst>
          </p:cNvPr>
          <p:cNvCxnSpPr>
            <a:cxnSpLocks/>
            <a:stCxn id="3" idx="3"/>
          </p:cNvCxnSpPr>
          <p:nvPr/>
        </p:nvCxnSpPr>
        <p:spPr>
          <a:xfrm flipV="1">
            <a:off x="4283921" y="554666"/>
            <a:ext cx="2562603" cy="416807"/>
          </a:xfrm>
          <a:prstGeom prst="straightConnector1">
            <a:avLst/>
          </a:prstGeom>
          <a:ln w="6350">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D8E23509-E456-A17C-BB1C-1B75DB029FDF}"/>
              </a:ext>
            </a:extLst>
          </p:cNvPr>
          <p:cNvCxnSpPr>
            <a:cxnSpLocks/>
            <a:stCxn id="8" idx="3"/>
          </p:cNvCxnSpPr>
          <p:nvPr/>
        </p:nvCxnSpPr>
        <p:spPr>
          <a:xfrm flipV="1">
            <a:off x="2353657" y="1813171"/>
            <a:ext cx="4492866" cy="792240"/>
          </a:xfrm>
          <a:prstGeom prst="straightConnector1">
            <a:avLst/>
          </a:prstGeom>
          <a:ln w="6350">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E6DA9BAF-6CCD-7376-97AA-5B796035161A}"/>
              </a:ext>
            </a:extLst>
          </p:cNvPr>
          <p:cNvCxnSpPr>
            <a:cxnSpLocks/>
          </p:cNvCxnSpPr>
          <p:nvPr/>
        </p:nvCxnSpPr>
        <p:spPr>
          <a:xfrm flipV="1">
            <a:off x="5760209" y="3115523"/>
            <a:ext cx="1076546" cy="712336"/>
          </a:xfrm>
          <a:prstGeom prst="straightConnector1">
            <a:avLst/>
          </a:prstGeom>
          <a:ln w="6350">
            <a:tailEnd type="triangle"/>
          </a:ln>
        </p:spPr>
        <p:style>
          <a:lnRef idx="1">
            <a:schemeClr val="accent1"/>
          </a:lnRef>
          <a:fillRef idx="0">
            <a:schemeClr val="accent1"/>
          </a:fillRef>
          <a:effectRef idx="0">
            <a:schemeClr val="accent1"/>
          </a:effectRef>
          <a:fontRef idx="minor">
            <a:schemeClr val="tx1"/>
          </a:fontRef>
        </p:style>
      </p:cxnSp>
      <p:sp>
        <p:nvSpPr>
          <p:cNvPr id="9" name="Footer Placeholder 1">
            <a:extLst>
              <a:ext uri="{FF2B5EF4-FFF2-40B4-BE49-F238E27FC236}">
                <a16:creationId xmlns:a16="http://schemas.microsoft.com/office/drawing/2014/main" id="{7829B069-188C-8355-1D46-936D5B918446}"/>
              </a:ext>
            </a:extLst>
          </p:cNvPr>
          <p:cNvSpPr>
            <a:spLocks noGrp="1"/>
          </p:cNvSpPr>
          <p:nvPr>
            <p:ph type="ftr" sz="quarter" idx="11"/>
          </p:nvPr>
        </p:nvSpPr>
        <p:spPr>
          <a:xfrm>
            <a:off x="672000" y="6561450"/>
            <a:ext cx="7200000" cy="144000"/>
          </a:xfrm>
        </p:spPr>
        <p:txBody>
          <a:bodyPr/>
          <a:lstStyle/>
          <a:p>
            <a:r>
              <a:rPr lang="en-US" dirty="0"/>
              <a:t>S2 2026 Orientation week | </a:t>
            </a:r>
            <a:r>
              <a:rPr lang="en-AU" dirty="0"/>
              <a:t>Enrolment presentation and Q&amp;A</a:t>
            </a:r>
          </a:p>
        </p:txBody>
      </p:sp>
      <p:sp>
        <p:nvSpPr>
          <p:cNvPr id="5" name="Date Placeholder 3">
            <a:extLst>
              <a:ext uri="{FF2B5EF4-FFF2-40B4-BE49-F238E27FC236}">
                <a16:creationId xmlns:a16="http://schemas.microsoft.com/office/drawing/2014/main" id="{F1724DDB-1EC2-E4FB-726F-F032BBD25737}"/>
              </a:ext>
            </a:extLst>
          </p:cNvPr>
          <p:cNvSpPr>
            <a:spLocks noGrp="1"/>
          </p:cNvSpPr>
          <p:nvPr>
            <p:ph type="dt" sz="half" idx="2"/>
          </p:nvPr>
        </p:nvSpPr>
        <p:spPr>
          <a:xfrm>
            <a:off x="9441390" y="6552000"/>
            <a:ext cx="1871517" cy="144000"/>
          </a:xfrm>
        </p:spPr>
        <p:txBody>
          <a:bodyPr/>
          <a:lstStyle/>
          <a:p>
            <a:pPr lvl="0"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3948311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066BAA3-3AB4-4C02-9488-682B7B5D3ED4}"/>
              </a:ext>
            </a:extLst>
          </p:cNvPr>
          <p:cNvSpPr>
            <a:spLocks noGrp="1"/>
          </p:cNvSpPr>
          <p:nvPr>
            <p:ph idx="1"/>
          </p:nvPr>
        </p:nvSpPr>
        <p:spPr>
          <a:xfrm>
            <a:off x="6914907" y="429080"/>
            <a:ext cx="4800000" cy="5575480"/>
          </a:xfrm>
        </p:spPr>
        <p:txBody>
          <a:bodyPr anchor="ctr">
            <a:normAutofit/>
          </a:bodyPr>
          <a:lstStyle/>
          <a:p>
            <a:pPr marL="239395" lvl="2" indent="-239395"/>
            <a:r>
              <a:rPr lang="en-AU" sz="1800"/>
              <a:t>Total number of units to complete</a:t>
            </a:r>
          </a:p>
          <a:p>
            <a:pPr marL="239395" lvl="2" indent="-239395"/>
            <a:endParaRPr lang="en-AU" sz="1800"/>
          </a:p>
          <a:p>
            <a:pPr marL="239395" lvl="2" indent="-239395"/>
            <a:r>
              <a:rPr lang="en-AU" sz="1800"/>
              <a:t>Conditions you must follow within your program. For example, restrictions on certain courses (1000-level) or completion of higher-level courses (8000-level). </a:t>
            </a:r>
          </a:p>
          <a:p>
            <a:pPr marL="239395" lvl="2" indent="-239395"/>
            <a:endParaRPr lang="en-AU" sz="1800"/>
          </a:p>
          <a:p>
            <a:pPr marL="239395" lvl="2" indent="-239395"/>
            <a:r>
              <a:rPr lang="en-AU" sz="1800"/>
              <a:t>List of core courses (compulsory, foundations, technical or project). </a:t>
            </a:r>
          </a:p>
          <a:p>
            <a:pPr marL="239395" lvl="2" indent="-239395"/>
            <a:endParaRPr lang="en-AU" sz="1800"/>
          </a:p>
          <a:p>
            <a:pPr marL="239395" lvl="2" indent="-239395"/>
            <a:r>
              <a:rPr lang="en-AU" sz="1800"/>
              <a:t>Required majors, minors or specialisations (links can be found at the bottom of the page)</a:t>
            </a:r>
          </a:p>
          <a:p>
            <a:pPr marL="0" lvl="2" indent="0">
              <a:buNone/>
            </a:pPr>
            <a:endParaRPr lang="en-AU" sz="1800"/>
          </a:p>
        </p:txBody>
      </p:sp>
      <p:sp>
        <p:nvSpPr>
          <p:cNvPr id="4" name="Slide Number Placeholder 3">
            <a:extLst>
              <a:ext uri="{FF2B5EF4-FFF2-40B4-BE49-F238E27FC236}">
                <a16:creationId xmlns:a16="http://schemas.microsoft.com/office/drawing/2014/main" id="{731E6FE8-F0E0-430B-829F-02ADA0D0A89E}"/>
              </a:ext>
            </a:extLst>
          </p:cNvPr>
          <p:cNvSpPr>
            <a:spLocks noGrp="1"/>
          </p:cNvSpPr>
          <p:nvPr>
            <p:ph type="sldNum" sz="quarter" idx="12"/>
          </p:nvPr>
        </p:nvSpPr>
        <p:spPr>
          <a:xfrm>
            <a:off x="432000" y="6552000"/>
            <a:ext cx="480000" cy="144000"/>
          </a:xfrm>
        </p:spPr>
        <p:txBody>
          <a:bodyPr/>
          <a:lstStyle/>
          <a:p>
            <a:pPr defTabSz="609585">
              <a:defRPr/>
            </a:pPr>
            <a:fld id="{10A01DC5-1685-4615-8240-15192985C6A2}" type="slidenum">
              <a:rPr lang="en-AU">
                <a:solidFill>
                  <a:prstClr val="black"/>
                </a:solidFill>
                <a:latin typeface="Public Sans Light"/>
              </a:rPr>
              <a:pPr defTabSz="609585">
                <a:defRPr/>
              </a:pPr>
              <a:t>12</a:t>
            </a:fld>
            <a:endParaRPr lang="en-AU">
              <a:solidFill>
                <a:prstClr val="black"/>
              </a:solidFill>
              <a:latin typeface="Public Sans Light"/>
            </a:endParaRPr>
          </a:p>
        </p:txBody>
      </p:sp>
      <p:pic>
        <p:nvPicPr>
          <p:cNvPr id="21" name="Picture 20">
            <a:extLst>
              <a:ext uri="{FF2B5EF4-FFF2-40B4-BE49-F238E27FC236}">
                <a16:creationId xmlns:a16="http://schemas.microsoft.com/office/drawing/2014/main" id="{BC780437-A739-B278-9726-CDF6DC43A3AC}"/>
              </a:ext>
            </a:extLst>
          </p:cNvPr>
          <p:cNvPicPr>
            <a:picLocks noChangeAspect="1"/>
          </p:cNvPicPr>
          <p:nvPr/>
        </p:nvPicPr>
        <p:blipFill>
          <a:blip r:embed="rId3"/>
          <a:stretch>
            <a:fillRect/>
          </a:stretch>
        </p:blipFill>
        <p:spPr>
          <a:xfrm>
            <a:off x="675596" y="162001"/>
            <a:ext cx="4729120" cy="6206143"/>
          </a:xfrm>
          <a:prstGeom prst="rect">
            <a:avLst/>
          </a:prstGeom>
        </p:spPr>
      </p:pic>
      <p:sp>
        <p:nvSpPr>
          <p:cNvPr id="3" name="Rectangle 2">
            <a:extLst>
              <a:ext uri="{FF2B5EF4-FFF2-40B4-BE49-F238E27FC236}">
                <a16:creationId xmlns:a16="http://schemas.microsoft.com/office/drawing/2014/main" id="{BC8551AC-140E-46E5-A83B-94A7EB79BEF0}"/>
              </a:ext>
            </a:extLst>
          </p:cNvPr>
          <p:cNvSpPr/>
          <p:nvPr/>
        </p:nvSpPr>
        <p:spPr>
          <a:xfrm>
            <a:off x="672001" y="429080"/>
            <a:ext cx="3013953" cy="374269"/>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585"/>
            <a:endParaRPr lang="en-AU" sz="2400">
              <a:solidFill>
                <a:prstClr val="white"/>
              </a:solidFill>
              <a:latin typeface="Public Sans Light"/>
            </a:endParaRPr>
          </a:p>
        </p:txBody>
      </p:sp>
      <p:sp>
        <p:nvSpPr>
          <p:cNvPr id="6" name="Rectangle 5">
            <a:extLst>
              <a:ext uri="{FF2B5EF4-FFF2-40B4-BE49-F238E27FC236}">
                <a16:creationId xmlns:a16="http://schemas.microsoft.com/office/drawing/2014/main" id="{8FCFC41B-1661-FE4E-9985-FF9F7AA81C83}"/>
              </a:ext>
            </a:extLst>
          </p:cNvPr>
          <p:cNvSpPr/>
          <p:nvPr/>
        </p:nvSpPr>
        <p:spPr>
          <a:xfrm>
            <a:off x="671999" y="1042077"/>
            <a:ext cx="3864560" cy="374268"/>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585"/>
            <a:endParaRPr lang="en-AU" sz="2400">
              <a:solidFill>
                <a:prstClr val="white"/>
              </a:solidFill>
              <a:latin typeface="Public Sans Light"/>
            </a:endParaRPr>
          </a:p>
        </p:txBody>
      </p:sp>
      <p:sp>
        <p:nvSpPr>
          <p:cNvPr id="8" name="Rectangle 7">
            <a:extLst>
              <a:ext uri="{FF2B5EF4-FFF2-40B4-BE49-F238E27FC236}">
                <a16:creationId xmlns:a16="http://schemas.microsoft.com/office/drawing/2014/main" id="{DFA504E7-64B7-07B0-6E9A-544677836984}"/>
              </a:ext>
            </a:extLst>
          </p:cNvPr>
          <p:cNvSpPr/>
          <p:nvPr/>
        </p:nvSpPr>
        <p:spPr>
          <a:xfrm>
            <a:off x="671998" y="1467936"/>
            <a:ext cx="4412727" cy="2747283"/>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585"/>
            <a:endParaRPr lang="en-AU" sz="2400">
              <a:solidFill>
                <a:prstClr val="white"/>
              </a:solidFill>
              <a:latin typeface="Public Sans Light"/>
            </a:endParaRPr>
          </a:p>
        </p:txBody>
      </p:sp>
      <p:sp>
        <p:nvSpPr>
          <p:cNvPr id="9" name="Rectangle 8">
            <a:extLst>
              <a:ext uri="{FF2B5EF4-FFF2-40B4-BE49-F238E27FC236}">
                <a16:creationId xmlns:a16="http://schemas.microsoft.com/office/drawing/2014/main" id="{15B840A3-C8C7-A7FB-6A8C-CCE87E107165}"/>
              </a:ext>
            </a:extLst>
          </p:cNvPr>
          <p:cNvSpPr/>
          <p:nvPr/>
        </p:nvSpPr>
        <p:spPr>
          <a:xfrm>
            <a:off x="671998" y="4413550"/>
            <a:ext cx="3306943" cy="1954593"/>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585"/>
            <a:endParaRPr lang="en-AU" sz="2400">
              <a:solidFill>
                <a:prstClr val="white"/>
              </a:solidFill>
              <a:latin typeface="Public Sans Light"/>
            </a:endParaRPr>
          </a:p>
        </p:txBody>
      </p:sp>
      <p:cxnSp>
        <p:nvCxnSpPr>
          <p:cNvPr id="11" name="Straight Arrow Connector 10">
            <a:extLst>
              <a:ext uri="{FF2B5EF4-FFF2-40B4-BE49-F238E27FC236}">
                <a16:creationId xmlns:a16="http://schemas.microsoft.com/office/drawing/2014/main" id="{C0926FAB-602A-D1E1-BD56-0DD88558E8DA}"/>
              </a:ext>
            </a:extLst>
          </p:cNvPr>
          <p:cNvCxnSpPr>
            <a:cxnSpLocks/>
            <a:stCxn id="3" idx="3"/>
          </p:cNvCxnSpPr>
          <p:nvPr/>
        </p:nvCxnSpPr>
        <p:spPr>
          <a:xfrm>
            <a:off x="3695723" y="616215"/>
            <a:ext cx="3170340" cy="459310"/>
          </a:xfrm>
          <a:prstGeom prst="straightConnector1">
            <a:avLst/>
          </a:prstGeom>
          <a:ln w="6350">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40DAA151-B6A2-7173-61E4-DBDD1BB86CCE}"/>
              </a:ext>
            </a:extLst>
          </p:cNvPr>
          <p:cNvCxnSpPr>
            <a:stCxn id="6" idx="3"/>
          </p:cNvCxnSpPr>
          <p:nvPr/>
        </p:nvCxnSpPr>
        <p:spPr>
          <a:xfrm>
            <a:off x="4556098" y="1268287"/>
            <a:ext cx="2309965" cy="536795"/>
          </a:xfrm>
          <a:prstGeom prst="straightConnector1">
            <a:avLst/>
          </a:prstGeom>
          <a:ln w="6350">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9A157D36-2207-476A-55CD-6819F35FEE82}"/>
              </a:ext>
            </a:extLst>
          </p:cNvPr>
          <p:cNvCxnSpPr>
            <a:stCxn id="8" idx="3"/>
          </p:cNvCxnSpPr>
          <p:nvPr/>
        </p:nvCxnSpPr>
        <p:spPr>
          <a:xfrm>
            <a:off x="5114032" y="2929500"/>
            <a:ext cx="1732493" cy="419621"/>
          </a:xfrm>
          <a:prstGeom prst="straightConnector1">
            <a:avLst/>
          </a:prstGeom>
          <a:ln w="6350">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009F0654-18A7-9004-8989-8058655710EA}"/>
              </a:ext>
            </a:extLst>
          </p:cNvPr>
          <p:cNvCxnSpPr/>
          <p:nvPr/>
        </p:nvCxnSpPr>
        <p:spPr>
          <a:xfrm flipV="1">
            <a:off x="3998479" y="4417920"/>
            <a:ext cx="2838276" cy="972144"/>
          </a:xfrm>
          <a:prstGeom prst="straightConnector1">
            <a:avLst/>
          </a:prstGeom>
          <a:ln w="6350">
            <a:tailEnd type="triangle"/>
          </a:ln>
        </p:spPr>
        <p:style>
          <a:lnRef idx="1">
            <a:schemeClr val="accent1"/>
          </a:lnRef>
          <a:fillRef idx="0">
            <a:schemeClr val="accent1"/>
          </a:fillRef>
          <a:effectRef idx="0">
            <a:schemeClr val="accent1"/>
          </a:effectRef>
          <a:fontRef idx="minor">
            <a:schemeClr val="tx1"/>
          </a:fontRef>
        </p:style>
      </p:cxnSp>
      <p:sp>
        <p:nvSpPr>
          <p:cNvPr id="10" name="Footer Placeholder 1">
            <a:extLst>
              <a:ext uri="{FF2B5EF4-FFF2-40B4-BE49-F238E27FC236}">
                <a16:creationId xmlns:a16="http://schemas.microsoft.com/office/drawing/2014/main" id="{0D99EDA1-D55B-6FC1-6966-FC8A9FAEE342}"/>
              </a:ext>
            </a:extLst>
          </p:cNvPr>
          <p:cNvSpPr>
            <a:spLocks noGrp="1"/>
          </p:cNvSpPr>
          <p:nvPr>
            <p:ph type="ftr" sz="quarter" idx="11"/>
          </p:nvPr>
        </p:nvSpPr>
        <p:spPr>
          <a:xfrm>
            <a:off x="672000" y="6561450"/>
            <a:ext cx="7200000" cy="144000"/>
          </a:xfrm>
        </p:spPr>
        <p:txBody>
          <a:bodyPr/>
          <a:lstStyle/>
          <a:p>
            <a:r>
              <a:rPr lang="en-US" dirty="0"/>
              <a:t>S2 2026 Orientation week | </a:t>
            </a:r>
            <a:r>
              <a:rPr lang="en-AU" dirty="0"/>
              <a:t>Enrolment presentation and Q&amp;A</a:t>
            </a:r>
          </a:p>
        </p:txBody>
      </p:sp>
      <p:sp>
        <p:nvSpPr>
          <p:cNvPr id="5" name="Date Placeholder 3">
            <a:extLst>
              <a:ext uri="{FF2B5EF4-FFF2-40B4-BE49-F238E27FC236}">
                <a16:creationId xmlns:a16="http://schemas.microsoft.com/office/drawing/2014/main" id="{55D36B17-859C-4178-E66D-3AAD0F57F804}"/>
              </a:ext>
            </a:extLst>
          </p:cNvPr>
          <p:cNvSpPr>
            <a:spLocks noGrp="1"/>
          </p:cNvSpPr>
          <p:nvPr>
            <p:ph type="dt" sz="half" idx="2"/>
          </p:nvPr>
        </p:nvSpPr>
        <p:spPr>
          <a:xfrm>
            <a:off x="9441390" y="6552000"/>
            <a:ext cx="1871517" cy="144000"/>
          </a:xfrm>
        </p:spPr>
        <p:txBody>
          <a:bodyPr/>
          <a:lstStyle/>
          <a:p>
            <a:pPr lvl="0"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10395385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066BAA3-3AB4-4C02-9488-682B7B5D3ED4}"/>
              </a:ext>
            </a:extLst>
          </p:cNvPr>
          <p:cNvSpPr>
            <a:spLocks noGrp="1"/>
          </p:cNvSpPr>
          <p:nvPr>
            <p:ph idx="1"/>
          </p:nvPr>
        </p:nvSpPr>
        <p:spPr>
          <a:xfrm>
            <a:off x="6924677" y="556080"/>
            <a:ext cx="4800000" cy="5575480"/>
          </a:xfrm>
        </p:spPr>
        <p:txBody>
          <a:bodyPr vert="horz" lIns="0" tIns="0" rIns="0" bIns="0" rtlCol="0" anchor="t">
            <a:normAutofit/>
          </a:bodyPr>
          <a:lstStyle/>
          <a:p>
            <a:pPr marL="239395" lvl="2" indent="-239395"/>
            <a:r>
              <a:rPr lang="en-AU" sz="1800"/>
              <a:t>If your program requirements include </a:t>
            </a:r>
            <a:r>
              <a:rPr lang="en-AU" sz="1800" b="1"/>
              <a:t>elective courses, </a:t>
            </a:r>
            <a:r>
              <a:rPr lang="en-AU" sz="1800"/>
              <a:t>you might have:</a:t>
            </a:r>
          </a:p>
          <a:p>
            <a:pPr marL="479425" lvl="3" indent="-239395"/>
            <a:r>
              <a:rPr lang="en-AU" sz="1800"/>
              <a:t>Choice of specified electives (e.g. COMP- or ENGN- coded) </a:t>
            </a:r>
          </a:p>
          <a:p>
            <a:pPr marL="479425" lvl="3" indent="-239395"/>
            <a:r>
              <a:rPr lang="en-AU" sz="1800"/>
              <a:t>Choice of unspecified electives (i.e. ANU-wide courses) </a:t>
            </a:r>
          </a:p>
          <a:p>
            <a:pPr marL="239395" lvl="2" indent="-239395"/>
            <a:endParaRPr lang="en-AU" sz="1800"/>
          </a:p>
          <a:p>
            <a:pPr marL="239395" lvl="2" indent="-239395"/>
            <a:r>
              <a:rPr lang="en-AU" sz="1800"/>
              <a:t>Any other conditions/restrictions of your degree. </a:t>
            </a:r>
          </a:p>
        </p:txBody>
      </p:sp>
      <p:sp>
        <p:nvSpPr>
          <p:cNvPr id="4" name="Slide Number Placeholder 3">
            <a:extLst>
              <a:ext uri="{FF2B5EF4-FFF2-40B4-BE49-F238E27FC236}">
                <a16:creationId xmlns:a16="http://schemas.microsoft.com/office/drawing/2014/main" id="{731E6FE8-F0E0-430B-829F-02ADA0D0A89E}"/>
              </a:ext>
            </a:extLst>
          </p:cNvPr>
          <p:cNvSpPr>
            <a:spLocks noGrp="1"/>
          </p:cNvSpPr>
          <p:nvPr>
            <p:ph type="sldNum" sz="quarter" idx="12"/>
          </p:nvPr>
        </p:nvSpPr>
        <p:spPr>
          <a:xfrm>
            <a:off x="432000" y="6552000"/>
            <a:ext cx="480000" cy="144000"/>
          </a:xfrm>
        </p:spPr>
        <p:txBody>
          <a:bodyPr/>
          <a:lstStyle/>
          <a:p>
            <a:pPr defTabSz="609585">
              <a:defRPr/>
            </a:pPr>
            <a:fld id="{10A01DC5-1685-4615-8240-15192985C6A2}" type="slidenum">
              <a:rPr lang="en-AU">
                <a:solidFill>
                  <a:prstClr val="black"/>
                </a:solidFill>
                <a:latin typeface="Public Sans Light"/>
              </a:rPr>
              <a:pPr defTabSz="609585">
                <a:defRPr/>
              </a:pPr>
              <a:t>13</a:t>
            </a:fld>
            <a:endParaRPr lang="en-AU">
              <a:solidFill>
                <a:prstClr val="black"/>
              </a:solidFill>
              <a:latin typeface="Public Sans Light"/>
            </a:endParaRPr>
          </a:p>
        </p:txBody>
      </p:sp>
      <p:pic>
        <p:nvPicPr>
          <p:cNvPr id="25" name="Picture 24">
            <a:extLst>
              <a:ext uri="{FF2B5EF4-FFF2-40B4-BE49-F238E27FC236}">
                <a16:creationId xmlns:a16="http://schemas.microsoft.com/office/drawing/2014/main" id="{430D8ABB-2AC3-11A9-B5D3-B8F6B63C62B9}"/>
              </a:ext>
            </a:extLst>
          </p:cNvPr>
          <p:cNvPicPr>
            <a:picLocks noChangeAspect="1"/>
          </p:cNvPicPr>
          <p:nvPr/>
        </p:nvPicPr>
        <p:blipFill>
          <a:blip r:embed="rId3"/>
          <a:stretch>
            <a:fillRect/>
          </a:stretch>
        </p:blipFill>
        <p:spPr>
          <a:xfrm>
            <a:off x="87535" y="803492"/>
            <a:ext cx="5847127" cy="1641887"/>
          </a:xfrm>
          <a:prstGeom prst="rect">
            <a:avLst/>
          </a:prstGeom>
        </p:spPr>
      </p:pic>
      <p:sp>
        <p:nvSpPr>
          <p:cNvPr id="3" name="Rectangle 2">
            <a:extLst>
              <a:ext uri="{FF2B5EF4-FFF2-40B4-BE49-F238E27FC236}">
                <a16:creationId xmlns:a16="http://schemas.microsoft.com/office/drawing/2014/main" id="{C97928D6-870B-244B-6820-1B4C0D59A3EA}"/>
              </a:ext>
            </a:extLst>
          </p:cNvPr>
          <p:cNvSpPr/>
          <p:nvPr/>
        </p:nvSpPr>
        <p:spPr>
          <a:xfrm>
            <a:off x="284501" y="803493"/>
            <a:ext cx="5650161" cy="88367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585"/>
            <a:endParaRPr lang="en-AU" sz="2400">
              <a:solidFill>
                <a:prstClr val="white"/>
              </a:solidFill>
              <a:latin typeface="Public Sans Light"/>
            </a:endParaRPr>
          </a:p>
        </p:txBody>
      </p:sp>
      <p:sp>
        <p:nvSpPr>
          <p:cNvPr id="6" name="Rectangle 5">
            <a:extLst>
              <a:ext uri="{FF2B5EF4-FFF2-40B4-BE49-F238E27FC236}">
                <a16:creationId xmlns:a16="http://schemas.microsoft.com/office/drawing/2014/main" id="{221DF134-5CEC-87A0-AD9A-F27FD6594E56}"/>
              </a:ext>
            </a:extLst>
          </p:cNvPr>
          <p:cNvSpPr/>
          <p:nvPr/>
        </p:nvSpPr>
        <p:spPr>
          <a:xfrm>
            <a:off x="87535" y="1940804"/>
            <a:ext cx="5847127" cy="57806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585"/>
            <a:endParaRPr lang="en-AU" sz="2400">
              <a:solidFill>
                <a:prstClr val="white"/>
              </a:solidFill>
              <a:latin typeface="Public Sans Light"/>
            </a:endParaRPr>
          </a:p>
        </p:txBody>
      </p:sp>
      <p:cxnSp>
        <p:nvCxnSpPr>
          <p:cNvPr id="9" name="Straight Arrow Connector 8">
            <a:extLst>
              <a:ext uri="{FF2B5EF4-FFF2-40B4-BE49-F238E27FC236}">
                <a16:creationId xmlns:a16="http://schemas.microsoft.com/office/drawing/2014/main" id="{C351428F-AD55-98B2-1899-1C7ECF129EF0}"/>
              </a:ext>
            </a:extLst>
          </p:cNvPr>
          <p:cNvCxnSpPr>
            <a:cxnSpLocks/>
          </p:cNvCxnSpPr>
          <p:nvPr/>
        </p:nvCxnSpPr>
        <p:spPr>
          <a:xfrm flipV="1">
            <a:off x="5934661" y="638091"/>
            <a:ext cx="950939" cy="607241"/>
          </a:xfrm>
          <a:prstGeom prst="straightConnector1">
            <a:avLst/>
          </a:prstGeom>
          <a:ln w="6350">
            <a:solidFill>
              <a:srgbClr val="BE830E"/>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65A03733-7659-B53D-9196-65619C153C81}"/>
              </a:ext>
            </a:extLst>
          </p:cNvPr>
          <p:cNvCxnSpPr>
            <a:cxnSpLocks/>
          </p:cNvCxnSpPr>
          <p:nvPr/>
        </p:nvCxnSpPr>
        <p:spPr>
          <a:xfrm>
            <a:off x="5944430" y="2288453"/>
            <a:ext cx="921632" cy="705611"/>
          </a:xfrm>
          <a:prstGeom prst="straightConnector1">
            <a:avLst/>
          </a:prstGeom>
          <a:ln w="6350">
            <a:tailEnd type="triangle"/>
          </a:ln>
        </p:spPr>
        <p:style>
          <a:lnRef idx="1">
            <a:schemeClr val="accent1"/>
          </a:lnRef>
          <a:fillRef idx="0">
            <a:schemeClr val="accent1"/>
          </a:fillRef>
          <a:effectRef idx="0">
            <a:schemeClr val="accent1"/>
          </a:effectRef>
          <a:fontRef idx="minor">
            <a:schemeClr val="tx1"/>
          </a:fontRef>
        </p:style>
      </p:cxnSp>
      <p:sp>
        <p:nvSpPr>
          <p:cNvPr id="8" name="Footer Placeholder 1">
            <a:extLst>
              <a:ext uri="{FF2B5EF4-FFF2-40B4-BE49-F238E27FC236}">
                <a16:creationId xmlns:a16="http://schemas.microsoft.com/office/drawing/2014/main" id="{EB1BD746-3F88-393D-0540-8CB801CF1502}"/>
              </a:ext>
            </a:extLst>
          </p:cNvPr>
          <p:cNvSpPr>
            <a:spLocks noGrp="1"/>
          </p:cNvSpPr>
          <p:nvPr>
            <p:ph type="ftr" sz="quarter" idx="11"/>
          </p:nvPr>
        </p:nvSpPr>
        <p:spPr>
          <a:xfrm>
            <a:off x="672000" y="6561450"/>
            <a:ext cx="7200000" cy="144000"/>
          </a:xfrm>
        </p:spPr>
        <p:txBody>
          <a:bodyPr/>
          <a:lstStyle/>
          <a:p>
            <a:r>
              <a:rPr lang="en-US" dirty="0"/>
              <a:t>S2 2026 Orientation week | </a:t>
            </a:r>
            <a:r>
              <a:rPr lang="en-AU" dirty="0"/>
              <a:t>Enrolment presentation and Q&amp;A</a:t>
            </a:r>
          </a:p>
        </p:txBody>
      </p:sp>
      <p:sp>
        <p:nvSpPr>
          <p:cNvPr id="5" name="Date Placeholder 3">
            <a:extLst>
              <a:ext uri="{FF2B5EF4-FFF2-40B4-BE49-F238E27FC236}">
                <a16:creationId xmlns:a16="http://schemas.microsoft.com/office/drawing/2014/main" id="{07D39BD0-F622-A521-6865-AF98E461E8DB}"/>
              </a:ext>
            </a:extLst>
          </p:cNvPr>
          <p:cNvSpPr>
            <a:spLocks noGrp="1"/>
          </p:cNvSpPr>
          <p:nvPr>
            <p:ph type="dt" sz="half" idx="2"/>
          </p:nvPr>
        </p:nvSpPr>
        <p:spPr>
          <a:xfrm>
            <a:off x="9441390" y="6552000"/>
            <a:ext cx="1871517" cy="144000"/>
          </a:xfrm>
        </p:spPr>
        <p:txBody>
          <a:bodyPr/>
          <a:lstStyle/>
          <a:p>
            <a:pPr lvl="0"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8520542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screenshot of a computer&#10;&#10;AI-generated content may be incorrect.">
            <a:extLst>
              <a:ext uri="{FF2B5EF4-FFF2-40B4-BE49-F238E27FC236}">
                <a16:creationId xmlns:a16="http://schemas.microsoft.com/office/drawing/2014/main" id="{E1E6E816-64EE-6B09-2B8F-DEE49A4C19F9}"/>
              </a:ext>
            </a:extLst>
          </p:cNvPr>
          <p:cNvPicPr>
            <a:picLocks noChangeAspect="1"/>
          </p:cNvPicPr>
          <p:nvPr/>
        </p:nvPicPr>
        <p:blipFill>
          <a:blip r:embed="rId3"/>
          <a:stretch>
            <a:fillRect/>
          </a:stretch>
        </p:blipFill>
        <p:spPr>
          <a:xfrm>
            <a:off x="-6727" y="0"/>
            <a:ext cx="6102727" cy="6004560"/>
          </a:xfrm>
          <a:prstGeom prst="rect">
            <a:avLst/>
          </a:prstGeom>
        </p:spPr>
      </p:pic>
      <p:sp>
        <p:nvSpPr>
          <p:cNvPr id="5" name="Slide Number Placeholder 4">
            <a:extLst>
              <a:ext uri="{FF2B5EF4-FFF2-40B4-BE49-F238E27FC236}">
                <a16:creationId xmlns:a16="http://schemas.microsoft.com/office/drawing/2014/main" id="{20050165-412F-3972-22C6-2FEA379D3298}"/>
              </a:ext>
            </a:extLst>
          </p:cNvPr>
          <p:cNvSpPr>
            <a:spLocks noGrp="1"/>
          </p:cNvSpPr>
          <p:nvPr>
            <p:ph type="sldNum" sz="quarter" idx="12"/>
          </p:nvPr>
        </p:nvSpPr>
        <p:spPr/>
        <p:txBody>
          <a:bodyPr/>
          <a:lstStyle/>
          <a:p>
            <a:pPr defTabSz="609585"/>
            <a:fld id="{10A01DC5-1685-4615-8240-15192985C6A2}" type="slidenum">
              <a:rPr lang="en-AU">
                <a:solidFill>
                  <a:prstClr val="black"/>
                </a:solidFill>
                <a:latin typeface="Public Sans Light"/>
              </a:rPr>
              <a:pPr defTabSz="609585"/>
              <a:t>14</a:t>
            </a:fld>
            <a:endParaRPr lang="en-AU">
              <a:solidFill>
                <a:prstClr val="black"/>
              </a:solidFill>
              <a:latin typeface="Public Sans Light"/>
            </a:endParaRPr>
          </a:p>
        </p:txBody>
      </p:sp>
      <p:sp>
        <p:nvSpPr>
          <p:cNvPr id="14" name="Content Placeholder 1">
            <a:extLst>
              <a:ext uri="{FF2B5EF4-FFF2-40B4-BE49-F238E27FC236}">
                <a16:creationId xmlns:a16="http://schemas.microsoft.com/office/drawing/2014/main" id="{8FBDB224-25AD-EB43-8B0C-DF22FAB76046}"/>
              </a:ext>
            </a:extLst>
          </p:cNvPr>
          <p:cNvSpPr>
            <a:spLocks noGrp="1"/>
          </p:cNvSpPr>
          <p:nvPr>
            <p:ph idx="1"/>
          </p:nvPr>
        </p:nvSpPr>
        <p:spPr>
          <a:xfrm>
            <a:off x="6885600" y="429080"/>
            <a:ext cx="4800000" cy="5575480"/>
          </a:xfrm>
        </p:spPr>
        <p:txBody>
          <a:bodyPr vert="horz" lIns="0" tIns="0" rIns="0" bIns="0" rtlCol="0" anchor="t">
            <a:normAutofit/>
          </a:bodyPr>
          <a:lstStyle/>
          <a:p>
            <a:pPr marL="239395" lvl="2" indent="-239395"/>
            <a:r>
              <a:rPr lang="en-AU" sz="1800" b="1" dirty="0"/>
              <a:t>First Year Advice tab</a:t>
            </a:r>
            <a:br>
              <a:rPr lang="en-AU" sz="1800" dirty="0"/>
            </a:br>
            <a:r>
              <a:rPr lang="en-AU" sz="1800" dirty="0"/>
              <a:t>This includes detailed advice for newly commencing students, including: </a:t>
            </a:r>
            <a:endParaRPr lang="en-US" sz="1800" dirty="0"/>
          </a:p>
          <a:p>
            <a:pPr marL="479425" lvl="3" indent="-239395"/>
            <a:r>
              <a:rPr lang="en-AU" sz="1800" dirty="0"/>
              <a:t>Study options (e.g. single- or double-degree programs)</a:t>
            </a:r>
          </a:p>
          <a:p>
            <a:pPr marL="479425" lvl="3" indent="-239395"/>
            <a:r>
              <a:rPr lang="en-AU" sz="1800" dirty="0"/>
              <a:t>Important considerations for course selection</a:t>
            </a:r>
          </a:p>
          <a:p>
            <a:pPr marL="479425" lvl="3" indent="-239395"/>
            <a:r>
              <a:rPr lang="en-AU" sz="1800" dirty="0"/>
              <a:t>Information about Major, Minor, and Specialisation options </a:t>
            </a:r>
          </a:p>
          <a:p>
            <a:pPr marL="479425" lvl="3" indent="-239395"/>
            <a:r>
              <a:rPr lang="en-AU" sz="1800" dirty="0"/>
              <a:t>Seeking course credit or exemptions</a:t>
            </a:r>
          </a:p>
          <a:p>
            <a:pPr marL="479425" lvl="3" indent="-239395"/>
            <a:r>
              <a:rPr lang="en-AU" sz="1800" dirty="0"/>
              <a:t>Sample study plans</a:t>
            </a:r>
          </a:p>
          <a:p>
            <a:pPr marL="239395" lvl="2" indent="-239395">
              <a:buClr>
                <a:srgbClr val="BE830E"/>
              </a:buClr>
            </a:pPr>
            <a:endParaRPr lang="en-AU" sz="1800" b="1" dirty="0">
              <a:solidFill>
                <a:srgbClr val="000000"/>
              </a:solidFill>
              <a:latin typeface="Public Sans"/>
            </a:endParaRPr>
          </a:p>
          <a:p>
            <a:endParaRPr lang="en-AU" sz="1800" dirty="0"/>
          </a:p>
          <a:p>
            <a:endParaRPr lang="en-AU" sz="1800" dirty="0"/>
          </a:p>
        </p:txBody>
      </p:sp>
      <p:sp>
        <p:nvSpPr>
          <p:cNvPr id="2" name="Rectangle 1">
            <a:extLst>
              <a:ext uri="{FF2B5EF4-FFF2-40B4-BE49-F238E27FC236}">
                <a16:creationId xmlns:a16="http://schemas.microsoft.com/office/drawing/2014/main" id="{655CADD8-34DF-F23D-E916-BA4921302A07}"/>
              </a:ext>
            </a:extLst>
          </p:cNvPr>
          <p:cNvSpPr/>
          <p:nvPr/>
        </p:nvSpPr>
        <p:spPr>
          <a:xfrm>
            <a:off x="2106987" y="1927287"/>
            <a:ext cx="1133172" cy="492753"/>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585"/>
            <a:endParaRPr lang="en-AU" sz="2400">
              <a:solidFill>
                <a:prstClr val="white"/>
              </a:solidFill>
              <a:latin typeface="Public Sans Light"/>
            </a:endParaRPr>
          </a:p>
        </p:txBody>
      </p:sp>
      <p:cxnSp>
        <p:nvCxnSpPr>
          <p:cNvPr id="9" name="Straight Arrow Connector 8">
            <a:extLst>
              <a:ext uri="{FF2B5EF4-FFF2-40B4-BE49-F238E27FC236}">
                <a16:creationId xmlns:a16="http://schemas.microsoft.com/office/drawing/2014/main" id="{5BFAE84E-16E0-4C62-B2F4-9D2B736AAA60}"/>
              </a:ext>
            </a:extLst>
          </p:cNvPr>
          <p:cNvCxnSpPr>
            <a:cxnSpLocks/>
          </p:cNvCxnSpPr>
          <p:nvPr/>
        </p:nvCxnSpPr>
        <p:spPr>
          <a:xfrm flipV="1">
            <a:off x="3240159" y="552348"/>
            <a:ext cx="3609709" cy="1621315"/>
          </a:xfrm>
          <a:prstGeom prst="straightConnector1">
            <a:avLst/>
          </a:prstGeom>
          <a:ln w="6350">
            <a:tailEnd type="triangle"/>
          </a:ln>
        </p:spPr>
        <p:style>
          <a:lnRef idx="1">
            <a:schemeClr val="accent1"/>
          </a:lnRef>
          <a:fillRef idx="0">
            <a:schemeClr val="accent1"/>
          </a:fillRef>
          <a:effectRef idx="0">
            <a:schemeClr val="accent1"/>
          </a:effectRef>
          <a:fontRef idx="minor">
            <a:schemeClr val="tx1"/>
          </a:fontRef>
        </p:style>
      </p:cxnSp>
      <p:sp>
        <p:nvSpPr>
          <p:cNvPr id="3" name="Footer Placeholder 1">
            <a:extLst>
              <a:ext uri="{FF2B5EF4-FFF2-40B4-BE49-F238E27FC236}">
                <a16:creationId xmlns:a16="http://schemas.microsoft.com/office/drawing/2014/main" id="{B395306F-2262-12FD-78B7-E2A35F0D4691}"/>
              </a:ext>
            </a:extLst>
          </p:cNvPr>
          <p:cNvSpPr>
            <a:spLocks noGrp="1"/>
          </p:cNvSpPr>
          <p:nvPr>
            <p:ph type="ftr" sz="quarter" idx="11"/>
          </p:nvPr>
        </p:nvSpPr>
        <p:spPr>
          <a:xfrm>
            <a:off x="672000" y="6561450"/>
            <a:ext cx="7200000" cy="144000"/>
          </a:xfrm>
        </p:spPr>
        <p:txBody>
          <a:bodyPr/>
          <a:lstStyle/>
          <a:p>
            <a:r>
              <a:rPr lang="en-US" dirty="0"/>
              <a:t>S2 2026 Orientation week | </a:t>
            </a:r>
            <a:r>
              <a:rPr lang="en-AU" dirty="0"/>
              <a:t>Enrolment presentation and Q&amp;A</a:t>
            </a:r>
          </a:p>
        </p:txBody>
      </p:sp>
      <p:sp>
        <p:nvSpPr>
          <p:cNvPr id="4" name="Date Placeholder 3">
            <a:extLst>
              <a:ext uri="{FF2B5EF4-FFF2-40B4-BE49-F238E27FC236}">
                <a16:creationId xmlns:a16="http://schemas.microsoft.com/office/drawing/2014/main" id="{B2063098-5A1D-14C9-D3F4-796F1101C774}"/>
              </a:ext>
            </a:extLst>
          </p:cNvPr>
          <p:cNvSpPr>
            <a:spLocks noGrp="1"/>
          </p:cNvSpPr>
          <p:nvPr>
            <p:ph type="dt" sz="half" idx="2"/>
          </p:nvPr>
        </p:nvSpPr>
        <p:spPr>
          <a:xfrm>
            <a:off x="9441390" y="6552000"/>
            <a:ext cx="1871517" cy="144000"/>
          </a:xfrm>
        </p:spPr>
        <p:txBody>
          <a:bodyPr/>
          <a:lstStyle/>
          <a:p>
            <a:pPr lvl="0"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3048270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52F55-5E53-C5A1-94C9-349CD8A6135C}"/>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732811A2-AEF2-E19B-6034-6A68E6E09CEA}"/>
              </a:ext>
            </a:extLst>
          </p:cNvPr>
          <p:cNvPicPr>
            <a:picLocks noChangeAspect="1"/>
          </p:cNvPicPr>
          <p:nvPr/>
        </p:nvPicPr>
        <p:blipFill>
          <a:blip r:embed="rId3"/>
          <a:stretch>
            <a:fillRect/>
          </a:stretch>
        </p:blipFill>
        <p:spPr>
          <a:xfrm>
            <a:off x="0" y="0"/>
            <a:ext cx="6045585" cy="6398847"/>
          </a:xfrm>
          <a:prstGeom prst="rect">
            <a:avLst/>
          </a:prstGeom>
        </p:spPr>
      </p:pic>
      <p:sp>
        <p:nvSpPr>
          <p:cNvPr id="5" name="Slide Number Placeholder 4">
            <a:extLst>
              <a:ext uri="{FF2B5EF4-FFF2-40B4-BE49-F238E27FC236}">
                <a16:creationId xmlns:a16="http://schemas.microsoft.com/office/drawing/2014/main" id="{0853F501-0DF8-F195-3918-9F7ED76C02F3}"/>
              </a:ext>
            </a:extLst>
          </p:cNvPr>
          <p:cNvSpPr>
            <a:spLocks noGrp="1"/>
          </p:cNvSpPr>
          <p:nvPr>
            <p:ph type="sldNum" sz="quarter" idx="12"/>
          </p:nvPr>
        </p:nvSpPr>
        <p:spPr/>
        <p:txBody>
          <a:bodyPr/>
          <a:lstStyle/>
          <a:p>
            <a:pPr defTabSz="609585"/>
            <a:fld id="{10A01DC5-1685-4615-8240-15192985C6A2}" type="slidenum">
              <a:rPr lang="en-AU">
                <a:solidFill>
                  <a:prstClr val="black"/>
                </a:solidFill>
                <a:latin typeface="Public Sans Light"/>
              </a:rPr>
              <a:pPr defTabSz="609585"/>
              <a:t>15</a:t>
            </a:fld>
            <a:endParaRPr lang="en-AU">
              <a:solidFill>
                <a:prstClr val="black"/>
              </a:solidFill>
              <a:latin typeface="Public Sans Light"/>
            </a:endParaRPr>
          </a:p>
        </p:txBody>
      </p:sp>
      <p:sp>
        <p:nvSpPr>
          <p:cNvPr id="2" name="Rectangle 1">
            <a:extLst>
              <a:ext uri="{FF2B5EF4-FFF2-40B4-BE49-F238E27FC236}">
                <a16:creationId xmlns:a16="http://schemas.microsoft.com/office/drawing/2014/main" id="{DDC7839C-3645-5C55-BF1A-59C95132E2CF}"/>
              </a:ext>
            </a:extLst>
          </p:cNvPr>
          <p:cNvSpPr/>
          <p:nvPr/>
        </p:nvSpPr>
        <p:spPr>
          <a:xfrm>
            <a:off x="221525" y="5114195"/>
            <a:ext cx="2833018" cy="307138"/>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585"/>
            <a:endParaRPr lang="en-AU" sz="2400">
              <a:solidFill>
                <a:prstClr val="white"/>
              </a:solidFill>
              <a:latin typeface="Public Sans Light"/>
            </a:endParaRPr>
          </a:p>
        </p:txBody>
      </p:sp>
      <p:pic>
        <p:nvPicPr>
          <p:cNvPr id="13" name="Picture 12" descr="A white sheet with black text&#10;&#10;AI-generated content may be incorrect.">
            <a:extLst>
              <a:ext uri="{FF2B5EF4-FFF2-40B4-BE49-F238E27FC236}">
                <a16:creationId xmlns:a16="http://schemas.microsoft.com/office/drawing/2014/main" id="{3799D845-9AA6-9D4C-09F5-0D42571DBE3E}"/>
              </a:ext>
            </a:extLst>
          </p:cNvPr>
          <p:cNvPicPr>
            <a:picLocks noChangeAspect="1"/>
          </p:cNvPicPr>
          <p:nvPr/>
        </p:nvPicPr>
        <p:blipFill>
          <a:blip r:embed="rId4"/>
          <a:srcRect t="5280" r="-184" b="160"/>
          <a:stretch/>
        </p:blipFill>
        <p:spPr>
          <a:xfrm>
            <a:off x="6374301" y="161316"/>
            <a:ext cx="5334245" cy="5773385"/>
          </a:xfrm>
          <a:prstGeom prst="rect">
            <a:avLst/>
          </a:prstGeom>
        </p:spPr>
      </p:pic>
      <p:sp>
        <p:nvSpPr>
          <p:cNvPr id="15" name="Rectangle 14">
            <a:extLst>
              <a:ext uri="{FF2B5EF4-FFF2-40B4-BE49-F238E27FC236}">
                <a16:creationId xmlns:a16="http://schemas.microsoft.com/office/drawing/2014/main" id="{8D2C6498-BE30-75B3-25DF-28CF5F54AB72}"/>
              </a:ext>
            </a:extLst>
          </p:cNvPr>
          <p:cNvSpPr/>
          <p:nvPr/>
        </p:nvSpPr>
        <p:spPr>
          <a:xfrm>
            <a:off x="7421448" y="932964"/>
            <a:ext cx="1064788" cy="103983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585"/>
            <a:endParaRPr lang="en-AU" sz="2400">
              <a:solidFill>
                <a:prstClr val="white"/>
              </a:solidFill>
              <a:latin typeface="Public Sans Light"/>
            </a:endParaRPr>
          </a:p>
        </p:txBody>
      </p:sp>
      <p:sp>
        <p:nvSpPr>
          <p:cNvPr id="7" name="Footer Placeholder 1">
            <a:extLst>
              <a:ext uri="{FF2B5EF4-FFF2-40B4-BE49-F238E27FC236}">
                <a16:creationId xmlns:a16="http://schemas.microsoft.com/office/drawing/2014/main" id="{133265C9-6815-38EB-58D9-1035177517A8}"/>
              </a:ext>
            </a:extLst>
          </p:cNvPr>
          <p:cNvSpPr>
            <a:spLocks noGrp="1"/>
          </p:cNvSpPr>
          <p:nvPr>
            <p:ph type="ftr" sz="quarter" idx="11"/>
          </p:nvPr>
        </p:nvSpPr>
        <p:spPr>
          <a:xfrm>
            <a:off x="672000" y="6561450"/>
            <a:ext cx="7200000" cy="144000"/>
          </a:xfrm>
        </p:spPr>
        <p:txBody>
          <a:bodyPr/>
          <a:lstStyle/>
          <a:p>
            <a:r>
              <a:rPr lang="en-US" dirty="0"/>
              <a:t>S2 2026 Orientation week | </a:t>
            </a:r>
            <a:r>
              <a:rPr lang="en-AU" dirty="0"/>
              <a:t>Enrolment presentation and Q&amp;A</a:t>
            </a:r>
          </a:p>
        </p:txBody>
      </p:sp>
      <p:sp>
        <p:nvSpPr>
          <p:cNvPr id="4" name="Date Placeholder 3">
            <a:extLst>
              <a:ext uri="{FF2B5EF4-FFF2-40B4-BE49-F238E27FC236}">
                <a16:creationId xmlns:a16="http://schemas.microsoft.com/office/drawing/2014/main" id="{A559CA90-9BEA-9B47-6FD7-CAF6489B54B5}"/>
              </a:ext>
            </a:extLst>
          </p:cNvPr>
          <p:cNvSpPr>
            <a:spLocks noGrp="1"/>
          </p:cNvSpPr>
          <p:nvPr>
            <p:ph type="dt" sz="half" idx="2"/>
          </p:nvPr>
        </p:nvSpPr>
        <p:spPr>
          <a:xfrm>
            <a:off x="9441390" y="6552000"/>
            <a:ext cx="1871517" cy="144000"/>
          </a:xfrm>
        </p:spPr>
        <p:txBody>
          <a:bodyPr/>
          <a:lstStyle/>
          <a:p>
            <a:pPr lvl="0"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12637905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screenshot of a computer&#10;&#10;AI-generated content may be incorrect.">
            <a:extLst>
              <a:ext uri="{FF2B5EF4-FFF2-40B4-BE49-F238E27FC236}">
                <a16:creationId xmlns:a16="http://schemas.microsoft.com/office/drawing/2014/main" id="{9232611B-2FDE-0600-3804-17D1995C022F}"/>
              </a:ext>
            </a:extLst>
          </p:cNvPr>
          <p:cNvPicPr>
            <a:picLocks noChangeAspect="1"/>
          </p:cNvPicPr>
          <p:nvPr/>
        </p:nvPicPr>
        <p:blipFill>
          <a:blip r:embed="rId3"/>
          <a:stretch>
            <a:fillRect/>
          </a:stretch>
        </p:blipFill>
        <p:spPr>
          <a:xfrm>
            <a:off x="1" y="0"/>
            <a:ext cx="6119926" cy="6542550"/>
          </a:xfrm>
          <a:prstGeom prst="rect">
            <a:avLst/>
          </a:prstGeom>
        </p:spPr>
      </p:pic>
      <p:sp>
        <p:nvSpPr>
          <p:cNvPr id="2" name="Content Placeholder 1">
            <a:extLst>
              <a:ext uri="{FF2B5EF4-FFF2-40B4-BE49-F238E27FC236}">
                <a16:creationId xmlns:a16="http://schemas.microsoft.com/office/drawing/2014/main" id="{F066BAA3-3AB4-4C02-9488-682B7B5D3ED4}"/>
              </a:ext>
            </a:extLst>
          </p:cNvPr>
          <p:cNvSpPr>
            <a:spLocks noGrp="1"/>
          </p:cNvSpPr>
          <p:nvPr>
            <p:ph idx="1"/>
          </p:nvPr>
        </p:nvSpPr>
        <p:spPr>
          <a:xfrm>
            <a:off x="6885600" y="429080"/>
            <a:ext cx="4800000" cy="4463384"/>
          </a:xfrm>
        </p:spPr>
        <p:txBody>
          <a:bodyPr vert="horz" lIns="0" tIns="0" rIns="0" bIns="0" rtlCol="0" anchor="t">
            <a:normAutofit/>
          </a:bodyPr>
          <a:lstStyle/>
          <a:p>
            <a:r>
              <a:rPr lang="en-AU" sz="1850"/>
              <a:t>Course pages</a:t>
            </a:r>
            <a:endParaRPr lang="en-AU"/>
          </a:p>
          <a:p>
            <a:pPr marL="0" lvl="2" indent="0">
              <a:buNone/>
            </a:pPr>
            <a:r>
              <a:rPr lang="en-AU" sz="1450"/>
              <a:t>Provide important information about what it’s like to study the course such as:</a:t>
            </a:r>
          </a:p>
          <a:p>
            <a:pPr marL="0" lvl="2" indent="0">
              <a:buNone/>
            </a:pPr>
            <a:endParaRPr lang="en-AU"/>
          </a:p>
          <a:p>
            <a:pPr marL="239395" lvl="2" indent="-239395"/>
            <a:r>
              <a:rPr lang="en-AU" sz="1450"/>
              <a:t>Course convenor</a:t>
            </a:r>
          </a:p>
          <a:p>
            <a:pPr marL="239395" lvl="2" indent="-239395"/>
            <a:endParaRPr lang="en-AU"/>
          </a:p>
          <a:p>
            <a:pPr marL="239395" lvl="2" indent="-239395"/>
            <a:r>
              <a:rPr lang="en-AU" sz="1450"/>
              <a:t>Course offerings (teaching session)</a:t>
            </a:r>
          </a:p>
          <a:p>
            <a:pPr marL="239395" lvl="2" indent="-239395"/>
            <a:endParaRPr lang="en-AU"/>
          </a:p>
          <a:p>
            <a:pPr marL="239395" lvl="2" indent="-239395"/>
            <a:r>
              <a:rPr lang="en-AU" sz="1450"/>
              <a:t>Course overview</a:t>
            </a:r>
          </a:p>
          <a:p>
            <a:pPr marL="239395" lvl="2" indent="-239395"/>
            <a:endParaRPr lang="en-AU" sz="1450"/>
          </a:p>
          <a:p>
            <a:pPr marL="239395" lvl="2" indent="-239395"/>
            <a:r>
              <a:rPr lang="en-AU" sz="1450"/>
              <a:t>Learning outcomes</a:t>
            </a:r>
          </a:p>
          <a:p>
            <a:pPr marL="239395" lvl="2" indent="-239395"/>
            <a:endParaRPr lang="en-AU"/>
          </a:p>
        </p:txBody>
      </p:sp>
      <p:sp>
        <p:nvSpPr>
          <p:cNvPr id="4" name="Slide Number Placeholder 3">
            <a:extLst>
              <a:ext uri="{FF2B5EF4-FFF2-40B4-BE49-F238E27FC236}">
                <a16:creationId xmlns:a16="http://schemas.microsoft.com/office/drawing/2014/main" id="{731E6FE8-F0E0-430B-829F-02ADA0D0A89E}"/>
              </a:ext>
            </a:extLst>
          </p:cNvPr>
          <p:cNvSpPr>
            <a:spLocks noGrp="1"/>
          </p:cNvSpPr>
          <p:nvPr>
            <p:ph type="sldNum" sz="quarter" idx="12"/>
          </p:nvPr>
        </p:nvSpPr>
        <p:spPr>
          <a:xfrm>
            <a:off x="432000" y="6552000"/>
            <a:ext cx="480000" cy="144000"/>
          </a:xfrm>
        </p:spPr>
        <p:txBody>
          <a:bodyPr/>
          <a:lstStyle/>
          <a:p>
            <a:pPr defTabSz="609585">
              <a:defRPr/>
            </a:pPr>
            <a:fld id="{10A01DC5-1685-4615-8240-15192985C6A2}" type="slidenum">
              <a:rPr lang="en-AU">
                <a:solidFill>
                  <a:prstClr val="black"/>
                </a:solidFill>
                <a:latin typeface="Public Sans Light"/>
              </a:rPr>
              <a:pPr defTabSz="609585">
                <a:defRPr/>
              </a:pPr>
              <a:t>16</a:t>
            </a:fld>
            <a:endParaRPr lang="en-AU">
              <a:solidFill>
                <a:prstClr val="black"/>
              </a:solidFill>
              <a:latin typeface="Public Sans Light"/>
            </a:endParaRPr>
          </a:p>
        </p:txBody>
      </p:sp>
      <p:cxnSp>
        <p:nvCxnSpPr>
          <p:cNvPr id="8" name="Straight Arrow Connector 7">
            <a:extLst>
              <a:ext uri="{FF2B5EF4-FFF2-40B4-BE49-F238E27FC236}">
                <a16:creationId xmlns:a16="http://schemas.microsoft.com/office/drawing/2014/main" id="{E5FC3D7D-7BF8-FC19-8B84-CA9BC46B0DA6}"/>
              </a:ext>
            </a:extLst>
          </p:cNvPr>
          <p:cNvCxnSpPr>
            <a:cxnSpLocks/>
            <a:stCxn id="21" idx="3"/>
          </p:cNvCxnSpPr>
          <p:nvPr/>
        </p:nvCxnSpPr>
        <p:spPr>
          <a:xfrm flipV="1">
            <a:off x="4546603" y="3214260"/>
            <a:ext cx="2280381" cy="12760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071CBAED-9238-6572-AAD9-6DCB258C9EAF}"/>
              </a:ext>
            </a:extLst>
          </p:cNvPr>
          <p:cNvCxnSpPr>
            <a:cxnSpLocks/>
            <a:stCxn id="18" idx="3"/>
          </p:cNvCxnSpPr>
          <p:nvPr/>
        </p:nvCxnSpPr>
        <p:spPr>
          <a:xfrm flipV="1">
            <a:off x="5927558" y="2549972"/>
            <a:ext cx="938502" cy="8475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0F7FA0EB-821C-02BC-DA6A-E774679EEC40}"/>
              </a:ext>
            </a:extLst>
          </p:cNvPr>
          <p:cNvCxnSpPr>
            <a:cxnSpLocks/>
            <a:stCxn id="26" idx="3"/>
          </p:cNvCxnSpPr>
          <p:nvPr/>
        </p:nvCxnSpPr>
        <p:spPr>
          <a:xfrm flipV="1">
            <a:off x="1122150" y="4060318"/>
            <a:ext cx="5688071" cy="23140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24EB485F-7A0E-DCD3-218A-57FF28DB501B}"/>
              </a:ext>
            </a:extLst>
          </p:cNvPr>
          <p:cNvSpPr/>
          <p:nvPr/>
        </p:nvSpPr>
        <p:spPr>
          <a:xfrm>
            <a:off x="4778309" y="3071261"/>
            <a:ext cx="1129711" cy="496239"/>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585"/>
            <a:endParaRPr lang="en-AU" sz="2400">
              <a:solidFill>
                <a:prstClr val="white"/>
              </a:solidFill>
              <a:latin typeface="Public Sans Light"/>
            </a:endParaRPr>
          </a:p>
        </p:txBody>
      </p:sp>
      <p:sp>
        <p:nvSpPr>
          <p:cNvPr id="21" name="Rectangle 20">
            <a:extLst>
              <a:ext uri="{FF2B5EF4-FFF2-40B4-BE49-F238E27FC236}">
                <a16:creationId xmlns:a16="http://schemas.microsoft.com/office/drawing/2014/main" id="{1A47D055-AAB0-FD47-CF7C-7D866C26E995}"/>
              </a:ext>
            </a:extLst>
          </p:cNvPr>
          <p:cNvSpPr/>
          <p:nvPr/>
        </p:nvSpPr>
        <p:spPr>
          <a:xfrm>
            <a:off x="233" y="3005342"/>
            <a:ext cx="4507294" cy="293080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585"/>
            <a:endParaRPr lang="en-AU" sz="2400">
              <a:solidFill>
                <a:prstClr val="white"/>
              </a:solidFill>
              <a:latin typeface="Public Sans Light"/>
            </a:endParaRPr>
          </a:p>
        </p:txBody>
      </p:sp>
      <p:sp>
        <p:nvSpPr>
          <p:cNvPr id="26" name="Rectangle 25">
            <a:extLst>
              <a:ext uri="{FF2B5EF4-FFF2-40B4-BE49-F238E27FC236}">
                <a16:creationId xmlns:a16="http://schemas.microsoft.com/office/drawing/2014/main" id="{7CC3A3B7-64FA-A130-F002-66A111B6B371}"/>
              </a:ext>
            </a:extLst>
          </p:cNvPr>
          <p:cNvSpPr/>
          <p:nvPr/>
        </p:nvSpPr>
        <p:spPr>
          <a:xfrm>
            <a:off x="17395" y="6167737"/>
            <a:ext cx="1075448" cy="393713"/>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585"/>
            <a:endParaRPr lang="en-AU" sz="2400">
              <a:solidFill>
                <a:prstClr val="white"/>
              </a:solidFill>
              <a:latin typeface="Public Sans Light"/>
            </a:endParaRPr>
          </a:p>
        </p:txBody>
      </p:sp>
      <p:sp>
        <p:nvSpPr>
          <p:cNvPr id="9" name="Rectangle 8">
            <a:extLst>
              <a:ext uri="{FF2B5EF4-FFF2-40B4-BE49-F238E27FC236}">
                <a16:creationId xmlns:a16="http://schemas.microsoft.com/office/drawing/2014/main" id="{63DE1DE2-0D4E-FB1A-F1D1-03148AADE5DF}"/>
              </a:ext>
            </a:extLst>
          </p:cNvPr>
          <p:cNvSpPr/>
          <p:nvPr/>
        </p:nvSpPr>
        <p:spPr>
          <a:xfrm>
            <a:off x="4778309" y="2485107"/>
            <a:ext cx="1080865" cy="310624"/>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585"/>
            <a:endParaRPr lang="en-AU" sz="2400">
              <a:solidFill>
                <a:prstClr val="white"/>
              </a:solidFill>
              <a:latin typeface="Public Sans Light"/>
            </a:endParaRPr>
          </a:p>
        </p:txBody>
      </p:sp>
      <p:cxnSp>
        <p:nvCxnSpPr>
          <p:cNvPr id="10" name="Straight Arrow Connector 9">
            <a:extLst>
              <a:ext uri="{FF2B5EF4-FFF2-40B4-BE49-F238E27FC236}">
                <a16:creationId xmlns:a16="http://schemas.microsoft.com/office/drawing/2014/main" id="{9F10FB9C-E7F6-053A-6135-0572BC673526}"/>
              </a:ext>
            </a:extLst>
          </p:cNvPr>
          <p:cNvCxnSpPr>
            <a:cxnSpLocks/>
          </p:cNvCxnSpPr>
          <p:nvPr/>
        </p:nvCxnSpPr>
        <p:spPr>
          <a:xfrm flipV="1">
            <a:off x="5878714" y="1790439"/>
            <a:ext cx="948270" cy="7889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CF7BA9BE-EF7E-66A9-2261-E6FB0A9AB1DD}"/>
              </a:ext>
            </a:extLst>
          </p:cNvPr>
          <p:cNvSpPr/>
          <p:nvPr/>
        </p:nvSpPr>
        <p:spPr>
          <a:xfrm>
            <a:off x="5011184" y="960891"/>
            <a:ext cx="1054566" cy="364405"/>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585"/>
            <a:endParaRPr lang="en-AU" sz="2400">
              <a:solidFill>
                <a:prstClr val="white"/>
              </a:solidFill>
              <a:latin typeface="Public Sans Light"/>
            </a:endParaRPr>
          </a:p>
        </p:txBody>
      </p:sp>
      <p:sp>
        <p:nvSpPr>
          <p:cNvPr id="3" name="Footer Placeholder 1">
            <a:extLst>
              <a:ext uri="{FF2B5EF4-FFF2-40B4-BE49-F238E27FC236}">
                <a16:creationId xmlns:a16="http://schemas.microsoft.com/office/drawing/2014/main" id="{066C0B7A-972F-C3A2-3100-7FBECEA70C47}"/>
              </a:ext>
            </a:extLst>
          </p:cNvPr>
          <p:cNvSpPr>
            <a:spLocks noGrp="1"/>
          </p:cNvSpPr>
          <p:nvPr>
            <p:ph type="ftr" sz="quarter" idx="11"/>
          </p:nvPr>
        </p:nvSpPr>
        <p:spPr>
          <a:xfrm>
            <a:off x="672000" y="6561450"/>
            <a:ext cx="7200000" cy="144000"/>
          </a:xfrm>
        </p:spPr>
        <p:txBody>
          <a:bodyPr/>
          <a:lstStyle/>
          <a:p>
            <a:r>
              <a:rPr lang="en-US" dirty="0"/>
              <a:t>S2 2026 Orientation week | </a:t>
            </a:r>
            <a:r>
              <a:rPr lang="en-AU" dirty="0"/>
              <a:t>Enrolment presentation and Q&amp;A</a:t>
            </a:r>
          </a:p>
        </p:txBody>
      </p:sp>
      <p:sp>
        <p:nvSpPr>
          <p:cNvPr id="5" name="Date Placeholder 3">
            <a:extLst>
              <a:ext uri="{FF2B5EF4-FFF2-40B4-BE49-F238E27FC236}">
                <a16:creationId xmlns:a16="http://schemas.microsoft.com/office/drawing/2014/main" id="{20186489-66F8-4034-ED4B-01DB9E1152B1}"/>
              </a:ext>
            </a:extLst>
          </p:cNvPr>
          <p:cNvSpPr>
            <a:spLocks noGrp="1"/>
          </p:cNvSpPr>
          <p:nvPr>
            <p:ph type="dt" sz="half" idx="2"/>
          </p:nvPr>
        </p:nvSpPr>
        <p:spPr>
          <a:xfrm>
            <a:off x="9441390" y="6552000"/>
            <a:ext cx="1871517" cy="144000"/>
          </a:xfrm>
        </p:spPr>
        <p:txBody>
          <a:bodyPr/>
          <a:lstStyle/>
          <a:p>
            <a:pPr lvl="0"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29776275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417463-5166-3972-7CF5-409D278BE240}"/>
            </a:ext>
          </a:extLst>
        </p:cNvPr>
        <p:cNvGrpSpPr/>
        <p:nvPr/>
      </p:nvGrpSpPr>
      <p:grpSpPr>
        <a:xfrm>
          <a:off x="0" y="0"/>
          <a:ext cx="0" cy="0"/>
          <a:chOff x="0" y="0"/>
          <a:chExt cx="0" cy="0"/>
        </a:xfrm>
      </p:grpSpPr>
      <p:pic>
        <p:nvPicPr>
          <p:cNvPr id="10" name="Picture 9" descr="A screenshot of a computer&#10;&#10;AI-generated content may be incorrect.">
            <a:extLst>
              <a:ext uri="{FF2B5EF4-FFF2-40B4-BE49-F238E27FC236}">
                <a16:creationId xmlns:a16="http://schemas.microsoft.com/office/drawing/2014/main" id="{60A41042-1806-9242-C49F-230698D2AA4A}"/>
              </a:ext>
            </a:extLst>
          </p:cNvPr>
          <p:cNvPicPr>
            <a:picLocks noChangeAspect="1"/>
          </p:cNvPicPr>
          <p:nvPr/>
        </p:nvPicPr>
        <p:blipFill>
          <a:blip r:embed="rId3"/>
          <a:stretch>
            <a:fillRect/>
          </a:stretch>
        </p:blipFill>
        <p:spPr>
          <a:xfrm>
            <a:off x="-4178" y="0"/>
            <a:ext cx="6114125" cy="6340231"/>
          </a:xfrm>
          <a:prstGeom prst="rect">
            <a:avLst/>
          </a:prstGeom>
        </p:spPr>
      </p:pic>
      <p:sp>
        <p:nvSpPr>
          <p:cNvPr id="2" name="Content Placeholder 1">
            <a:extLst>
              <a:ext uri="{FF2B5EF4-FFF2-40B4-BE49-F238E27FC236}">
                <a16:creationId xmlns:a16="http://schemas.microsoft.com/office/drawing/2014/main" id="{DEA745C9-D57F-9B6D-222F-6379DB013C56}"/>
              </a:ext>
            </a:extLst>
          </p:cNvPr>
          <p:cNvSpPr>
            <a:spLocks noGrp="1"/>
          </p:cNvSpPr>
          <p:nvPr>
            <p:ph idx="1"/>
          </p:nvPr>
        </p:nvSpPr>
        <p:spPr>
          <a:xfrm>
            <a:off x="6885600" y="429080"/>
            <a:ext cx="4800000" cy="4463384"/>
          </a:xfrm>
        </p:spPr>
        <p:txBody>
          <a:bodyPr vert="horz" lIns="0" tIns="0" rIns="0" bIns="0" rtlCol="0" anchor="t">
            <a:normAutofit/>
          </a:bodyPr>
          <a:lstStyle/>
          <a:p>
            <a:pPr marL="0" lvl="2" indent="0">
              <a:buNone/>
            </a:pPr>
            <a:r>
              <a:rPr lang="en-AU" sz="1450"/>
              <a:t>Reviewing the </a:t>
            </a:r>
            <a:r>
              <a:rPr lang="en-AU" sz="1450" b="1"/>
              <a:t>Study tab</a:t>
            </a:r>
            <a:r>
              <a:rPr lang="en-AU" sz="1450"/>
              <a:t> will help you get an indication of what you'd be required to do while studying this course:</a:t>
            </a:r>
            <a:br>
              <a:rPr lang="en-AU" sz="1450"/>
            </a:br>
            <a:endParaRPr lang="en-AU"/>
          </a:p>
          <a:p>
            <a:pPr marL="239395" lvl="2" indent="-239395"/>
            <a:r>
              <a:rPr lang="en-AU" sz="1450" b="1"/>
              <a:t>Indicative Assessment </a:t>
            </a:r>
            <a:r>
              <a:rPr lang="en-AU" sz="1450"/>
              <a:t>for the types and value of assessment items</a:t>
            </a:r>
          </a:p>
          <a:p>
            <a:pPr marL="239395" lvl="2" indent="-239395"/>
            <a:endParaRPr lang="en-AU"/>
          </a:p>
          <a:p>
            <a:pPr marL="239395" lvl="2" indent="-239395"/>
            <a:r>
              <a:rPr lang="en-AU" sz="1450" b="1"/>
              <a:t>Workload </a:t>
            </a:r>
            <a:r>
              <a:rPr lang="en-AU" sz="1450"/>
              <a:t>for the contact hours (classes such as lectures, labs and tutorials), drop-ins and independent study. </a:t>
            </a:r>
          </a:p>
          <a:p>
            <a:pPr marL="239395" lvl="2" indent="-239395"/>
            <a:endParaRPr lang="en-AU"/>
          </a:p>
          <a:p>
            <a:pPr marL="239395" lvl="2" indent="-239395"/>
            <a:r>
              <a:rPr lang="en-AU" sz="1450" b="1"/>
              <a:t>Prescribed texts </a:t>
            </a:r>
            <a:r>
              <a:rPr lang="en-AU" sz="1450"/>
              <a:t>for any compulsory textbooks you'll need to source.  </a:t>
            </a:r>
          </a:p>
          <a:p>
            <a:pPr marL="239395" lvl="2" indent="-239395"/>
            <a:endParaRPr lang="en-AU"/>
          </a:p>
        </p:txBody>
      </p:sp>
      <p:sp>
        <p:nvSpPr>
          <p:cNvPr id="4" name="Slide Number Placeholder 3">
            <a:extLst>
              <a:ext uri="{FF2B5EF4-FFF2-40B4-BE49-F238E27FC236}">
                <a16:creationId xmlns:a16="http://schemas.microsoft.com/office/drawing/2014/main" id="{23312451-4F37-7F02-05A6-F19007255AC3}"/>
              </a:ext>
            </a:extLst>
          </p:cNvPr>
          <p:cNvSpPr>
            <a:spLocks noGrp="1"/>
          </p:cNvSpPr>
          <p:nvPr>
            <p:ph type="sldNum" sz="quarter" idx="12"/>
          </p:nvPr>
        </p:nvSpPr>
        <p:spPr>
          <a:xfrm>
            <a:off x="432000" y="6552000"/>
            <a:ext cx="480000" cy="144000"/>
          </a:xfrm>
        </p:spPr>
        <p:txBody>
          <a:bodyPr/>
          <a:lstStyle/>
          <a:p>
            <a:pPr defTabSz="609585">
              <a:defRPr/>
            </a:pPr>
            <a:fld id="{10A01DC5-1685-4615-8240-15192985C6A2}" type="slidenum">
              <a:rPr lang="en-AU">
                <a:solidFill>
                  <a:prstClr val="black"/>
                </a:solidFill>
                <a:latin typeface="Public Sans Light"/>
              </a:rPr>
              <a:pPr defTabSz="609585">
                <a:defRPr/>
              </a:pPr>
              <a:t>17</a:t>
            </a:fld>
            <a:endParaRPr lang="en-AU">
              <a:solidFill>
                <a:prstClr val="black"/>
              </a:solidFill>
              <a:latin typeface="Public Sans Light"/>
            </a:endParaRPr>
          </a:p>
        </p:txBody>
      </p:sp>
      <p:cxnSp>
        <p:nvCxnSpPr>
          <p:cNvPr id="8" name="Straight Arrow Connector 7">
            <a:extLst>
              <a:ext uri="{FF2B5EF4-FFF2-40B4-BE49-F238E27FC236}">
                <a16:creationId xmlns:a16="http://schemas.microsoft.com/office/drawing/2014/main" id="{85F84A0E-A2CE-79DE-5216-72776BD37D62}"/>
              </a:ext>
            </a:extLst>
          </p:cNvPr>
          <p:cNvCxnSpPr>
            <a:cxnSpLocks/>
          </p:cNvCxnSpPr>
          <p:nvPr/>
        </p:nvCxnSpPr>
        <p:spPr>
          <a:xfrm>
            <a:off x="1405225" y="838364"/>
            <a:ext cx="5435842" cy="6875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A56DB99D-7AA8-180C-FC37-291FA634041A}"/>
              </a:ext>
            </a:extLst>
          </p:cNvPr>
          <p:cNvCxnSpPr>
            <a:cxnSpLocks/>
            <a:stCxn id="24" idx="3"/>
          </p:cNvCxnSpPr>
          <p:nvPr/>
        </p:nvCxnSpPr>
        <p:spPr>
          <a:xfrm flipV="1">
            <a:off x="918489" y="2420817"/>
            <a:ext cx="5908253" cy="7833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AD04B0AB-1548-5D1D-A362-14631FA87991}"/>
              </a:ext>
            </a:extLst>
          </p:cNvPr>
          <p:cNvCxnSpPr>
            <a:cxnSpLocks/>
            <a:stCxn id="26" idx="3"/>
          </p:cNvCxnSpPr>
          <p:nvPr/>
        </p:nvCxnSpPr>
        <p:spPr>
          <a:xfrm flipV="1">
            <a:off x="1211611" y="3546883"/>
            <a:ext cx="5609918" cy="114173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AEDD7BDE-2A3B-3485-9EAA-8D35BAB9A8C4}"/>
              </a:ext>
            </a:extLst>
          </p:cNvPr>
          <p:cNvSpPr/>
          <p:nvPr/>
        </p:nvSpPr>
        <p:spPr>
          <a:xfrm>
            <a:off x="92469" y="740651"/>
            <a:ext cx="1293218" cy="25404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585"/>
            <a:endParaRPr lang="en-AU" sz="2400">
              <a:solidFill>
                <a:prstClr val="white"/>
              </a:solidFill>
              <a:latin typeface="Public Sans Light"/>
            </a:endParaRPr>
          </a:p>
        </p:txBody>
      </p:sp>
      <p:sp>
        <p:nvSpPr>
          <p:cNvPr id="24" name="Rectangle 23">
            <a:extLst>
              <a:ext uri="{FF2B5EF4-FFF2-40B4-BE49-F238E27FC236}">
                <a16:creationId xmlns:a16="http://schemas.microsoft.com/office/drawing/2014/main" id="{55594088-D5F7-2517-AEE3-A491BBB7BBB9}"/>
              </a:ext>
            </a:extLst>
          </p:cNvPr>
          <p:cNvSpPr/>
          <p:nvPr/>
        </p:nvSpPr>
        <p:spPr>
          <a:xfrm>
            <a:off x="92469" y="3077187"/>
            <a:ext cx="816251" cy="253978"/>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585"/>
            <a:endParaRPr lang="en-AU" sz="2400">
              <a:solidFill>
                <a:prstClr val="white"/>
              </a:solidFill>
              <a:latin typeface="Public Sans Light"/>
            </a:endParaRPr>
          </a:p>
        </p:txBody>
      </p:sp>
      <p:sp>
        <p:nvSpPr>
          <p:cNvPr id="26" name="Rectangle 25">
            <a:extLst>
              <a:ext uri="{FF2B5EF4-FFF2-40B4-BE49-F238E27FC236}">
                <a16:creationId xmlns:a16="http://schemas.microsoft.com/office/drawing/2014/main" id="{100ADB05-7974-ADE5-9333-71DB713FAFCF}"/>
              </a:ext>
            </a:extLst>
          </p:cNvPr>
          <p:cNvSpPr/>
          <p:nvPr/>
        </p:nvSpPr>
        <p:spPr>
          <a:xfrm>
            <a:off x="97087" y="4589457"/>
            <a:ext cx="1094986" cy="21786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585"/>
            <a:endParaRPr lang="en-AU" sz="2400">
              <a:solidFill>
                <a:prstClr val="white"/>
              </a:solidFill>
              <a:latin typeface="Public Sans Light"/>
            </a:endParaRPr>
          </a:p>
        </p:txBody>
      </p:sp>
      <p:sp>
        <p:nvSpPr>
          <p:cNvPr id="3" name="Footer Placeholder 1">
            <a:extLst>
              <a:ext uri="{FF2B5EF4-FFF2-40B4-BE49-F238E27FC236}">
                <a16:creationId xmlns:a16="http://schemas.microsoft.com/office/drawing/2014/main" id="{2CCF806D-124B-A990-4265-79CBE5DE64AE}"/>
              </a:ext>
            </a:extLst>
          </p:cNvPr>
          <p:cNvSpPr>
            <a:spLocks noGrp="1"/>
          </p:cNvSpPr>
          <p:nvPr>
            <p:ph type="ftr" sz="quarter" idx="11"/>
          </p:nvPr>
        </p:nvSpPr>
        <p:spPr>
          <a:xfrm>
            <a:off x="672000" y="6561450"/>
            <a:ext cx="7200000" cy="144000"/>
          </a:xfrm>
        </p:spPr>
        <p:txBody>
          <a:bodyPr/>
          <a:lstStyle/>
          <a:p>
            <a:r>
              <a:rPr lang="en-US" dirty="0"/>
              <a:t>S2 2026 Orientation week | </a:t>
            </a:r>
            <a:r>
              <a:rPr lang="en-AU" dirty="0"/>
              <a:t>Enrolment presentation and Q&amp;A</a:t>
            </a:r>
          </a:p>
        </p:txBody>
      </p:sp>
      <p:sp>
        <p:nvSpPr>
          <p:cNvPr id="5" name="Date Placeholder 3">
            <a:extLst>
              <a:ext uri="{FF2B5EF4-FFF2-40B4-BE49-F238E27FC236}">
                <a16:creationId xmlns:a16="http://schemas.microsoft.com/office/drawing/2014/main" id="{53A88F35-BB2E-525A-59BB-D90CE34CBB3C}"/>
              </a:ext>
            </a:extLst>
          </p:cNvPr>
          <p:cNvSpPr>
            <a:spLocks noGrp="1"/>
          </p:cNvSpPr>
          <p:nvPr>
            <p:ph type="dt" sz="half" idx="2"/>
          </p:nvPr>
        </p:nvSpPr>
        <p:spPr>
          <a:xfrm>
            <a:off x="9441390" y="6552000"/>
            <a:ext cx="1871517" cy="144000"/>
          </a:xfrm>
        </p:spPr>
        <p:txBody>
          <a:bodyPr/>
          <a:lstStyle/>
          <a:p>
            <a:pPr lvl="0"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24228606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A screenshot of a computer&#10;&#10;AI-generated content may be incorrect.">
            <a:extLst>
              <a:ext uri="{FF2B5EF4-FFF2-40B4-BE49-F238E27FC236}">
                <a16:creationId xmlns:a16="http://schemas.microsoft.com/office/drawing/2014/main" id="{8D0D22DC-96B4-4275-296A-108839B2DAA0}"/>
              </a:ext>
            </a:extLst>
          </p:cNvPr>
          <p:cNvPicPr>
            <a:picLocks noChangeAspect="1"/>
          </p:cNvPicPr>
          <p:nvPr/>
        </p:nvPicPr>
        <p:blipFill>
          <a:blip r:embed="rId3"/>
          <a:stretch>
            <a:fillRect/>
          </a:stretch>
        </p:blipFill>
        <p:spPr>
          <a:xfrm>
            <a:off x="0" y="0"/>
            <a:ext cx="5961280" cy="6705450"/>
          </a:xfrm>
          <a:prstGeom prst="rect">
            <a:avLst/>
          </a:prstGeom>
        </p:spPr>
      </p:pic>
      <p:sp>
        <p:nvSpPr>
          <p:cNvPr id="2" name="Content Placeholder 1">
            <a:extLst>
              <a:ext uri="{FF2B5EF4-FFF2-40B4-BE49-F238E27FC236}">
                <a16:creationId xmlns:a16="http://schemas.microsoft.com/office/drawing/2014/main" id="{F066BAA3-3AB4-4C02-9488-682B7B5D3ED4}"/>
              </a:ext>
            </a:extLst>
          </p:cNvPr>
          <p:cNvSpPr>
            <a:spLocks noGrp="1"/>
          </p:cNvSpPr>
          <p:nvPr>
            <p:ph idx="1"/>
          </p:nvPr>
        </p:nvSpPr>
        <p:spPr>
          <a:xfrm>
            <a:off x="6885600" y="429080"/>
            <a:ext cx="4800000" cy="4463384"/>
          </a:xfrm>
        </p:spPr>
        <p:txBody>
          <a:bodyPr anchor="ctr">
            <a:normAutofit/>
          </a:bodyPr>
          <a:lstStyle/>
          <a:p>
            <a:pPr marL="0" lvl="2" indent="0">
              <a:buNone/>
            </a:pPr>
            <a:r>
              <a:rPr lang="en-AU" sz="1450"/>
              <a:t>The </a:t>
            </a:r>
            <a:r>
              <a:rPr lang="en-AU" sz="1450" b="1"/>
              <a:t>Class tab </a:t>
            </a:r>
            <a:r>
              <a:rPr lang="en-AU" sz="1450"/>
              <a:t>provides administrative information about each course offering:</a:t>
            </a:r>
          </a:p>
          <a:p>
            <a:pPr marL="239395" lvl="2" indent="-239395"/>
            <a:endParaRPr lang="en-AU"/>
          </a:p>
          <a:p>
            <a:pPr marL="239395" lvl="2" indent="-239395"/>
            <a:r>
              <a:rPr lang="en-AU" sz="1450"/>
              <a:t>Teaching session(s)</a:t>
            </a:r>
          </a:p>
          <a:p>
            <a:pPr marL="239395" lvl="2" indent="-239395"/>
            <a:endParaRPr lang="en-AU"/>
          </a:p>
          <a:p>
            <a:pPr marL="239395" lvl="2" indent="-239395"/>
            <a:r>
              <a:rPr lang="en-AU" sz="1450" b="1"/>
              <a:t>Class number </a:t>
            </a:r>
            <a:br>
              <a:rPr lang="en-AU" sz="1450" b="1"/>
            </a:br>
            <a:r>
              <a:rPr lang="en-AU" sz="1450"/>
              <a:t>Write this down – you'll use it to enrol on ANUHub)</a:t>
            </a:r>
          </a:p>
          <a:p>
            <a:pPr marL="239395" lvl="2" indent="-239395"/>
            <a:endParaRPr lang="en-AU"/>
          </a:p>
          <a:p>
            <a:pPr marL="239395" lvl="2" indent="-239395"/>
            <a:r>
              <a:rPr lang="en-AU" sz="1450"/>
              <a:t>Enrolment deadlines</a:t>
            </a:r>
          </a:p>
          <a:p>
            <a:pPr marL="479425" lvl="3" indent="-239395"/>
            <a:r>
              <a:rPr lang="en-AU" sz="1450"/>
              <a:t>Last date to enrol</a:t>
            </a:r>
          </a:p>
          <a:p>
            <a:pPr marL="479425" lvl="3" indent="-239395"/>
            <a:r>
              <a:rPr lang="en-AU" sz="1450" b="1"/>
              <a:t>Census date</a:t>
            </a:r>
          </a:p>
          <a:p>
            <a:pPr marL="239395" lvl="3" indent="0">
              <a:buNone/>
            </a:pPr>
            <a:endParaRPr lang="en-AU"/>
          </a:p>
          <a:p>
            <a:pPr marL="239395" lvl="2" indent="-239395"/>
            <a:r>
              <a:rPr lang="en-AU" sz="1450"/>
              <a:t>Link to </a:t>
            </a:r>
            <a:r>
              <a:rPr lang="en-AU" sz="1450" b="1"/>
              <a:t>Class Summary </a:t>
            </a:r>
          </a:p>
          <a:p>
            <a:pPr marL="479425" lvl="3" indent="-239395"/>
            <a:endParaRPr lang="en-AU"/>
          </a:p>
        </p:txBody>
      </p:sp>
      <p:sp>
        <p:nvSpPr>
          <p:cNvPr id="4" name="Slide Number Placeholder 3">
            <a:extLst>
              <a:ext uri="{FF2B5EF4-FFF2-40B4-BE49-F238E27FC236}">
                <a16:creationId xmlns:a16="http://schemas.microsoft.com/office/drawing/2014/main" id="{731E6FE8-F0E0-430B-829F-02ADA0D0A89E}"/>
              </a:ext>
            </a:extLst>
          </p:cNvPr>
          <p:cNvSpPr>
            <a:spLocks noGrp="1"/>
          </p:cNvSpPr>
          <p:nvPr>
            <p:ph type="sldNum" sz="quarter" idx="12"/>
          </p:nvPr>
        </p:nvSpPr>
        <p:spPr>
          <a:xfrm>
            <a:off x="432000" y="6552000"/>
            <a:ext cx="480000" cy="144000"/>
          </a:xfrm>
        </p:spPr>
        <p:txBody>
          <a:bodyPr/>
          <a:lstStyle/>
          <a:p>
            <a:pPr defTabSz="609585">
              <a:defRPr/>
            </a:pPr>
            <a:fld id="{10A01DC5-1685-4615-8240-15192985C6A2}" type="slidenum">
              <a:rPr lang="en-AU">
                <a:solidFill>
                  <a:prstClr val="black"/>
                </a:solidFill>
                <a:latin typeface="Public Sans Light"/>
              </a:rPr>
              <a:pPr defTabSz="609585">
                <a:defRPr/>
              </a:pPr>
              <a:t>18</a:t>
            </a:fld>
            <a:endParaRPr lang="en-AU">
              <a:solidFill>
                <a:prstClr val="black"/>
              </a:solidFill>
              <a:latin typeface="Public Sans Light"/>
            </a:endParaRPr>
          </a:p>
        </p:txBody>
      </p:sp>
      <p:cxnSp>
        <p:nvCxnSpPr>
          <p:cNvPr id="9" name="Straight Arrow Connector 8">
            <a:extLst>
              <a:ext uri="{FF2B5EF4-FFF2-40B4-BE49-F238E27FC236}">
                <a16:creationId xmlns:a16="http://schemas.microsoft.com/office/drawing/2014/main" id="{E1976403-7B39-C97C-D8FA-35EC085C6202}"/>
              </a:ext>
            </a:extLst>
          </p:cNvPr>
          <p:cNvCxnSpPr>
            <a:cxnSpLocks/>
            <a:stCxn id="10" idx="3"/>
          </p:cNvCxnSpPr>
          <p:nvPr/>
        </p:nvCxnSpPr>
        <p:spPr>
          <a:xfrm flipV="1">
            <a:off x="717470" y="2264431"/>
            <a:ext cx="6109514" cy="30211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D6E5F938-2F27-B97C-2CEF-CB196E7E7819}"/>
              </a:ext>
            </a:extLst>
          </p:cNvPr>
          <p:cNvCxnSpPr>
            <a:cxnSpLocks/>
            <a:stCxn id="12" idx="0"/>
          </p:cNvCxnSpPr>
          <p:nvPr/>
        </p:nvCxnSpPr>
        <p:spPr>
          <a:xfrm flipV="1">
            <a:off x="2034099" y="3388769"/>
            <a:ext cx="5027349" cy="18763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6C3CC5F5-D033-AB7F-1433-1676D1FE7AB9}"/>
              </a:ext>
            </a:extLst>
          </p:cNvPr>
          <p:cNvCxnSpPr>
            <a:cxnSpLocks/>
            <a:stCxn id="15" idx="0"/>
          </p:cNvCxnSpPr>
          <p:nvPr/>
        </p:nvCxnSpPr>
        <p:spPr>
          <a:xfrm flipV="1">
            <a:off x="2795188" y="3698146"/>
            <a:ext cx="4295565" cy="15666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1BA1C019-EBB5-C666-9CBA-60BD93D887D0}"/>
              </a:ext>
            </a:extLst>
          </p:cNvPr>
          <p:cNvSpPr/>
          <p:nvPr/>
        </p:nvSpPr>
        <p:spPr>
          <a:xfrm>
            <a:off x="183126" y="5270709"/>
            <a:ext cx="495268" cy="75265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585"/>
            <a:endParaRPr lang="en-AU" sz="2400">
              <a:solidFill>
                <a:prstClr val="white"/>
              </a:solidFill>
              <a:latin typeface="Public Sans Light"/>
            </a:endParaRPr>
          </a:p>
        </p:txBody>
      </p:sp>
      <p:sp>
        <p:nvSpPr>
          <p:cNvPr id="12" name="Rectangle 11">
            <a:extLst>
              <a:ext uri="{FF2B5EF4-FFF2-40B4-BE49-F238E27FC236}">
                <a16:creationId xmlns:a16="http://schemas.microsoft.com/office/drawing/2014/main" id="{CE1344B7-49CD-E831-B933-19CDC02D7C1D}"/>
              </a:ext>
            </a:extLst>
          </p:cNvPr>
          <p:cNvSpPr/>
          <p:nvPr/>
        </p:nvSpPr>
        <p:spPr>
          <a:xfrm>
            <a:off x="1583042" y="5265168"/>
            <a:ext cx="902114" cy="76242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585"/>
            <a:endParaRPr lang="en-AU" sz="2400">
              <a:solidFill>
                <a:prstClr val="white"/>
              </a:solidFill>
              <a:latin typeface="Public Sans Light"/>
            </a:endParaRPr>
          </a:p>
        </p:txBody>
      </p:sp>
      <p:sp>
        <p:nvSpPr>
          <p:cNvPr id="15" name="Rectangle 14">
            <a:extLst>
              <a:ext uri="{FF2B5EF4-FFF2-40B4-BE49-F238E27FC236}">
                <a16:creationId xmlns:a16="http://schemas.microsoft.com/office/drawing/2014/main" id="{E92C02AD-139C-752B-753C-670C452C7240}"/>
              </a:ext>
            </a:extLst>
          </p:cNvPr>
          <p:cNvSpPr/>
          <p:nvPr/>
        </p:nvSpPr>
        <p:spPr>
          <a:xfrm>
            <a:off x="2553585" y="5264750"/>
            <a:ext cx="483205" cy="761698"/>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585"/>
            <a:endParaRPr lang="en-AU" sz="2400">
              <a:solidFill>
                <a:prstClr val="white"/>
              </a:solidFill>
              <a:latin typeface="Public Sans Light"/>
            </a:endParaRPr>
          </a:p>
        </p:txBody>
      </p:sp>
      <p:sp>
        <p:nvSpPr>
          <p:cNvPr id="18" name="Rectangle 17">
            <a:extLst>
              <a:ext uri="{FF2B5EF4-FFF2-40B4-BE49-F238E27FC236}">
                <a16:creationId xmlns:a16="http://schemas.microsoft.com/office/drawing/2014/main" id="{2BF67904-CEFF-AEEA-F5D3-30226ED42982}"/>
              </a:ext>
            </a:extLst>
          </p:cNvPr>
          <p:cNvSpPr/>
          <p:nvPr/>
        </p:nvSpPr>
        <p:spPr>
          <a:xfrm>
            <a:off x="3882442" y="5269708"/>
            <a:ext cx="483205" cy="751929"/>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585"/>
            <a:endParaRPr lang="en-AU" sz="2400">
              <a:solidFill>
                <a:prstClr val="white"/>
              </a:solidFill>
              <a:latin typeface="Public Sans Light"/>
            </a:endParaRPr>
          </a:p>
        </p:txBody>
      </p:sp>
      <p:cxnSp>
        <p:nvCxnSpPr>
          <p:cNvPr id="25" name="Straight Arrow Connector 24">
            <a:extLst>
              <a:ext uri="{FF2B5EF4-FFF2-40B4-BE49-F238E27FC236}">
                <a16:creationId xmlns:a16="http://schemas.microsoft.com/office/drawing/2014/main" id="{CBC7F344-9155-DA13-284E-E85C091548ED}"/>
              </a:ext>
            </a:extLst>
          </p:cNvPr>
          <p:cNvCxnSpPr>
            <a:cxnSpLocks/>
          </p:cNvCxnSpPr>
          <p:nvPr/>
        </p:nvCxnSpPr>
        <p:spPr>
          <a:xfrm flipV="1">
            <a:off x="4404723" y="4366277"/>
            <a:ext cx="2417943" cy="12286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E8905A4A-67CA-069F-5C5C-C66C1618EABB}"/>
              </a:ext>
            </a:extLst>
          </p:cNvPr>
          <p:cNvSpPr/>
          <p:nvPr/>
        </p:nvSpPr>
        <p:spPr>
          <a:xfrm>
            <a:off x="17050" y="4617470"/>
            <a:ext cx="895805" cy="557271"/>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585"/>
            <a:endParaRPr lang="en-AU" sz="2400">
              <a:solidFill>
                <a:prstClr val="white"/>
              </a:solidFill>
              <a:latin typeface="Public Sans Light"/>
            </a:endParaRPr>
          </a:p>
        </p:txBody>
      </p:sp>
      <p:cxnSp>
        <p:nvCxnSpPr>
          <p:cNvPr id="11" name="Straight Arrow Connector 10">
            <a:extLst>
              <a:ext uri="{FF2B5EF4-FFF2-40B4-BE49-F238E27FC236}">
                <a16:creationId xmlns:a16="http://schemas.microsoft.com/office/drawing/2014/main" id="{60696ABB-EC28-E195-6ACD-CA632A4B5D27}"/>
              </a:ext>
            </a:extLst>
          </p:cNvPr>
          <p:cNvCxnSpPr>
            <a:cxnSpLocks/>
          </p:cNvCxnSpPr>
          <p:nvPr/>
        </p:nvCxnSpPr>
        <p:spPr>
          <a:xfrm flipV="1">
            <a:off x="951930" y="1503729"/>
            <a:ext cx="5865284" cy="30895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 name="Footer Placeholder 1">
            <a:extLst>
              <a:ext uri="{FF2B5EF4-FFF2-40B4-BE49-F238E27FC236}">
                <a16:creationId xmlns:a16="http://schemas.microsoft.com/office/drawing/2014/main" id="{6BFDCC28-531F-702C-301E-79851B11DA9B}"/>
              </a:ext>
            </a:extLst>
          </p:cNvPr>
          <p:cNvSpPr>
            <a:spLocks noGrp="1"/>
          </p:cNvSpPr>
          <p:nvPr>
            <p:ph type="ftr" sz="quarter" idx="11"/>
          </p:nvPr>
        </p:nvSpPr>
        <p:spPr>
          <a:xfrm>
            <a:off x="672000" y="6561450"/>
            <a:ext cx="7200000" cy="144000"/>
          </a:xfrm>
        </p:spPr>
        <p:txBody>
          <a:bodyPr/>
          <a:lstStyle/>
          <a:p>
            <a:r>
              <a:rPr lang="en-US" dirty="0"/>
              <a:t>S2 2026 Orientation week | </a:t>
            </a:r>
            <a:r>
              <a:rPr lang="en-AU" dirty="0"/>
              <a:t>Enrolment presentation and Q&amp;A</a:t>
            </a:r>
          </a:p>
        </p:txBody>
      </p:sp>
      <p:sp>
        <p:nvSpPr>
          <p:cNvPr id="5" name="Date Placeholder 3">
            <a:extLst>
              <a:ext uri="{FF2B5EF4-FFF2-40B4-BE49-F238E27FC236}">
                <a16:creationId xmlns:a16="http://schemas.microsoft.com/office/drawing/2014/main" id="{C67A183F-354C-0A8E-1EE5-F5D080271862}"/>
              </a:ext>
            </a:extLst>
          </p:cNvPr>
          <p:cNvSpPr>
            <a:spLocks noGrp="1"/>
          </p:cNvSpPr>
          <p:nvPr>
            <p:ph type="dt" sz="half" idx="2"/>
          </p:nvPr>
        </p:nvSpPr>
        <p:spPr>
          <a:xfrm>
            <a:off x="9441390" y="6552000"/>
            <a:ext cx="1871517" cy="144000"/>
          </a:xfrm>
        </p:spPr>
        <p:txBody>
          <a:bodyPr/>
          <a:lstStyle/>
          <a:p>
            <a:pPr lvl="0"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31732717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screenshot of a computer&#10;&#10;AI-generated content may be incorrect.">
            <a:extLst>
              <a:ext uri="{FF2B5EF4-FFF2-40B4-BE49-F238E27FC236}">
                <a16:creationId xmlns:a16="http://schemas.microsoft.com/office/drawing/2014/main" id="{41EABCBC-5CD2-E1B6-7D6A-383B34B2468D}"/>
              </a:ext>
            </a:extLst>
          </p:cNvPr>
          <p:cNvPicPr>
            <a:picLocks noChangeAspect="1"/>
          </p:cNvPicPr>
          <p:nvPr/>
        </p:nvPicPr>
        <p:blipFill>
          <a:blip r:embed="rId3"/>
          <a:stretch>
            <a:fillRect/>
          </a:stretch>
        </p:blipFill>
        <p:spPr>
          <a:xfrm>
            <a:off x="0" y="0"/>
            <a:ext cx="6690301" cy="6858000"/>
          </a:xfrm>
          <a:prstGeom prst="rect">
            <a:avLst/>
          </a:prstGeom>
        </p:spPr>
      </p:pic>
      <p:sp>
        <p:nvSpPr>
          <p:cNvPr id="5" name="Slide Number Placeholder 4">
            <a:extLst>
              <a:ext uri="{FF2B5EF4-FFF2-40B4-BE49-F238E27FC236}">
                <a16:creationId xmlns:a16="http://schemas.microsoft.com/office/drawing/2014/main" id="{8F6C67E4-3123-C352-BFA6-E1F629F232B7}"/>
              </a:ext>
            </a:extLst>
          </p:cNvPr>
          <p:cNvSpPr>
            <a:spLocks noGrp="1"/>
          </p:cNvSpPr>
          <p:nvPr>
            <p:ph type="sldNum" sz="quarter" idx="12"/>
          </p:nvPr>
        </p:nvSpPr>
        <p:spPr/>
        <p:txBody>
          <a:bodyPr/>
          <a:lstStyle/>
          <a:p>
            <a:pPr defTabSz="609585"/>
            <a:fld id="{10A01DC5-1685-4615-8240-15192985C6A2}" type="slidenum">
              <a:rPr lang="en-AU">
                <a:solidFill>
                  <a:prstClr val="black"/>
                </a:solidFill>
                <a:latin typeface="Public Sans Light"/>
              </a:rPr>
              <a:pPr defTabSz="609585"/>
              <a:t>19</a:t>
            </a:fld>
            <a:endParaRPr lang="en-AU">
              <a:solidFill>
                <a:prstClr val="black"/>
              </a:solidFill>
              <a:latin typeface="Public Sans Light"/>
            </a:endParaRPr>
          </a:p>
        </p:txBody>
      </p:sp>
      <p:sp>
        <p:nvSpPr>
          <p:cNvPr id="11" name="Content Placeholder 1">
            <a:extLst>
              <a:ext uri="{FF2B5EF4-FFF2-40B4-BE49-F238E27FC236}">
                <a16:creationId xmlns:a16="http://schemas.microsoft.com/office/drawing/2014/main" id="{9E3B3CE9-F417-797B-CBFB-5EC024C8556F}"/>
              </a:ext>
            </a:extLst>
          </p:cNvPr>
          <p:cNvSpPr>
            <a:spLocks noGrp="1"/>
          </p:cNvSpPr>
          <p:nvPr>
            <p:ph idx="1"/>
          </p:nvPr>
        </p:nvSpPr>
        <p:spPr>
          <a:xfrm>
            <a:off x="6885600" y="429080"/>
            <a:ext cx="4800000" cy="4463384"/>
          </a:xfrm>
        </p:spPr>
        <p:txBody>
          <a:bodyPr vert="horz" lIns="0" tIns="0" rIns="0" bIns="0" rtlCol="0" anchor="t">
            <a:normAutofit/>
          </a:bodyPr>
          <a:lstStyle/>
          <a:p>
            <a:pPr marL="0" lvl="2" indent="0">
              <a:buNone/>
            </a:pPr>
            <a:r>
              <a:rPr lang="en-AU" sz="1900">
                <a:solidFill>
                  <a:srgbClr val="BE830E"/>
                </a:solidFill>
                <a:latin typeface="Public Sans"/>
              </a:rPr>
              <a:t>Class Summary</a:t>
            </a:r>
            <a:endParaRPr lang="en-US" sz="1450"/>
          </a:p>
          <a:p>
            <a:pPr marL="0" lvl="2" indent="0">
              <a:buNone/>
            </a:pPr>
            <a:r>
              <a:rPr lang="en-AU" sz="1500"/>
              <a:t>Specific to one course offering, e.g. this one is for </a:t>
            </a:r>
            <a:r>
              <a:rPr lang="en-AU" sz="1500" i="1"/>
              <a:t>ENGN1211</a:t>
            </a:r>
            <a:r>
              <a:rPr lang="en-AU" sz="1500"/>
              <a:t> in Semester 1 2025. </a:t>
            </a:r>
            <a:br>
              <a:rPr lang="en-AU" sz="1500"/>
            </a:br>
            <a:br>
              <a:rPr lang="en-AU" sz="1500"/>
            </a:br>
            <a:r>
              <a:rPr lang="en-AU" sz="1500"/>
              <a:t>These provide more detailed information about how the course will run that teaching session:</a:t>
            </a:r>
          </a:p>
          <a:p>
            <a:pPr marL="0" lvl="2" indent="0">
              <a:buNone/>
            </a:pPr>
            <a:endParaRPr lang="en-AU" sz="1500"/>
          </a:p>
          <a:p>
            <a:pPr marL="239395" lvl="2" indent="-239395"/>
            <a:r>
              <a:rPr lang="en-AU" sz="1450"/>
              <a:t>Overview </a:t>
            </a:r>
          </a:p>
          <a:p>
            <a:pPr marL="239395" lvl="2" indent="-239395"/>
            <a:endParaRPr lang="en-AU"/>
          </a:p>
          <a:p>
            <a:pPr marL="239395" lvl="2" indent="-239395"/>
            <a:r>
              <a:rPr lang="en-AU" sz="1450"/>
              <a:t>Assessments</a:t>
            </a:r>
          </a:p>
          <a:p>
            <a:pPr marL="239395" lvl="2" indent="-239395"/>
            <a:endParaRPr lang="en-AU"/>
          </a:p>
          <a:p>
            <a:pPr marL="239395" lvl="2" indent="-239395"/>
            <a:r>
              <a:rPr lang="en-AU" sz="1450"/>
              <a:t>Class schedule</a:t>
            </a:r>
          </a:p>
          <a:p>
            <a:pPr marL="239395" lvl="2" indent="-239395"/>
            <a:endParaRPr lang="en-AU"/>
          </a:p>
          <a:p>
            <a:pPr marL="239395" lvl="2" indent="-239395"/>
            <a:r>
              <a:rPr lang="en-AU" sz="1450"/>
              <a:t>Class contacts</a:t>
            </a:r>
          </a:p>
          <a:p>
            <a:pPr marL="479425" lvl="3" indent="-239395"/>
            <a:endParaRPr lang="en-AU"/>
          </a:p>
        </p:txBody>
      </p:sp>
      <p:sp>
        <p:nvSpPr>
          <p:cNvPr id="2" name="Rectangle 1">
            <a:extLst>
              <a:ext uri="{FF2B5EF4-FFF2-40B4-BE49-F238E27FC236}">
                <a16:creationId xmlns:a16="http://schemas.microsoft.com/office/drawing/2014/main" id="{B612EACA-51CD-5609-DEAB-AFA37FED7387}"/>
              </a:ext>
            </a:extLst>
          </p:cNvPr>
          <p:cNvSpPr/>
          <p:nvPr/>
        </p:nvSpPr>
        <p:spPr>
          <a:xfrm>
            <a:off x="104939" y="2660772"/>
            <a:ext cx="3100274" cy="602192"/>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585"/>
            <a:endParaRPr lang="en-AU" sz="2400">
              <a:solidFill>
                <a:prstClr val="white"/>
              </a:solidFill>
              <a:latin typeface="Public Sans Light"/>
            </a:endParaRPr>
          </a:p>
        </p:txBody>
      </p:sp>
      <p:cxnSp>
        <p:nvCxnSpPr>
          <p:cNvPr id="7" name="Straight Arrow Connector 6">
            <a:extLst>
              <a:ext uri="{FF2B5EF4-FFF2-40B4-BE49-F238E27FC236}">
                <a16:creationId xmlns:a16="http://schemas.microsoft.com/office/drawing/2014/main" id="{F16CC779-0842-ED76-AED3-547AC48E9338}"/>
              </a:ext>
            </a:extLst>
          </p:cNvPr>
          <p:cNvCxnSpPr>
            <a:cxnSpLocks/>
          </p:cNvCxnSpPr>
          <p:nvPr/>
        </p:nvCxnSpPr>
        <p:spPr>
          <a:xfrm flipV="1">
            <a:off x="3205213" y="924489"/>
            <a:ext cx="3618936" cy="17362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 name="Footer Placeholder 1">
            <a:extLst>
              <a:ext uri="{FF2B5EF4-FFF2-40B4-BE49-F238E27FC236}">
                <a16:creationId xmlns:a16="http://schemas.microsoft.com/office/drawing/2014/main" id="{D9275456-D40B-81E7-B4A4-B4C1949194EE}"/>
              </a:ext>
            </a:extLst>
          </p:cNvPr>
          <p:cNvSpPr>
            <a:spLocks noGrp="1"/>
          </p:cNvSpPr>
          <p:nvPr>
            <p:ph type="ftr" sz="quarter" idx="11"/>
          </p:nvPr>
        </p:nvSpPr>
        <p:spPr>
          <a:xfrm>
            <a:off x="672000" y="6561450"/>
            <a:ext cx="7200000" cy="144000"/>
          </a:xfrm>
        </p:spPr>
        <p:txBody>
          <a:bodyPr/>
          <a:lstStyle/>
          <a:p>
            <a:r>
              <a:rPr lang="en-US" dirty="0"/>
              <a:t>S2 2026 Orientation week | </a:t>
            </a:r>
            <a:r>
              <a:rPr lang="en-AU" dirty="0"/>
              <a:t>Enrolment presentation and Q&amp;A</a:t>
            </a:r>
          </a:p>
        </p:txBody>
      </p:sp>
      <p:sp>
        <p:nvSpPr>
          <p:cNvPr id="4" name="Date Placeholder 3">
            <a:extLst>
              <a:ext uri="{FF2B5EF4-FFF2-40B4-BE49-F238E27FC236}">
                <a16:creationId xmlns:a16="http://schemas.microsoft.com/office/drawing/2014/main" id="{2C391D03-929E-B7AF-FE37-C459AF042ACC}"/>
              </a:ext>
            </a:extLst>
          </p:cNvPr>
          <p:cNvSpPr>
            <a:spLocks noGrp="1"/>
          </p:cNvSpPr>
          <p:nvPr>
            <p:ph type="dt" sz="half" idx="2"/>
          </p:nvPr>
        </p:nvSpPr>
        <p:spPr>
          <a:xfrm>
            <a:off x="9441390" y="6552000"/>
            <a:ext cx="1871517" cy="144000"/>
          </a:xfrm>
        </p:spPr>
        <p:txBody>
          <a:bodyPr/>
          <a:lstStyle/>
          <a:p>
            <a:pPr lvl="0"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38527836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ark with trees and a sign&#10;&#10;Description automatically generated">
            <a:extLst>
              <a:ext uri="{FF2B5EF4-FFF2-40B4-BE49-F238E27FC236}">
                <a16:creationId xmlns:a16="http://schemas.microsoft.com/office/drawing/2014/main" id="{64E57696-1549-51D3-5DEB-A03269898F23}"/>
              </a:ext>
            </a:extLst>
          </p:cNvPr>
          <p:cNvPicPr>
            <a:picLocks noChangeAspect="1"/>
          </p:cNvPicPr>
          <p:nvPr/>
        </p:nvPicPr>
        <p:blipFill rotWithShape="1">
          <a:blip r:embed="rId2">
            <a:alphaModFix amt="25000"/>
          </a:blip>
          <a:srcRect t="5609" b="7992"/>
          <a:stretch/>
        </p:blipFill>
        <p:spPr>
          <a:xfrm>
            <a:off x="0" y="0"/>
            <a:ext cx="12192000" cy="7022571"/>
          </a:xfrm>
          <a:prstGeom prst="rect">
            <a:avLst/>
          </a:prstGeom>
        </p:spPr>
      </p:pic>
      <p:sp>
        <p:nvSpPr>
          <p:cNvPr id="3" name="Slide Number Placeholder 2">
            <a:extLst>
              <a:ext uri="{FF2B5EF4-FFF2-40B4-BE49-F238E27FC236}">
                <a16:creationId xmlns:a16="http://schemas.microsoft.com/office/drawing/2014/main" id="{F49F70AD-8DC1-7D67-7751-1EA285B9466E}"/>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0A01DC5-1685-4615-8240-15192985C6A2}" type="slidenum">
              <a:rPr kumimoji="0" lang="en-AU" sz="800" b="0" i="0" u="none" strike="noStrike" kern="1200" cap="all" spc="0" normalizeH="0" baseline="0" noProof="0" smtClean="0">
                <a:ln>
                  <a:noFill/>
                </a:ln>
                <a:solidFill>
                  <a:prstClr val="black"/>
                </a:solidFill>
                <a:effectLst/>
                <a:uLnTx/>
                <a:uFillTx/>
                <a:latin typeface="Public Sans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AU" sz="800" b="0" i="0" u="none" strike="noStrike" kern="1200" cap="all" spc="0" normalizeH="0" baseline="0" noProof="0">
              <a:ln>
                <a:noFill/>
              </a:ln>
              <a:solidFill>
                <a:prstClr val="black"/>
              </a:solidFill>
              <a:effectLst/>
              <a:uLnTx/>
              <a:uFillTx/>
              <a:latin typeface="Public Sans Light"/>
              <a:ea typeface="+mn-ea"/>
              <a:cs typeface="+mn-cs"/>
            </a:endParaRPr>
          </a:p>
        </p:txBody>
      </p:sp>
      <p:sp>
        <p:nvSpPr>
          <p:cNvPr id="5" name="Text Placeholder 4">
            <a:extLst>
              <a:ext uri="{FF2B5EF4-FFF2-40B4-BE49-F238E27FC236}">
                <a16:creationId xmlns:a16="http://schemas.microsoft.com/office/drawing/2014/main" id="{94EFB0AE-9D43-2703-F9E0-FD7B55F6F55A}"/>
              </a:ext>
            </a:extLst>
          </p:cNvPr>
          <p:cNvSpPr>
            <a:spLocks noGrp="1"/>
          </p:cNvSpPr>
          <p:nvPr>
            <p:ph type="body" sz="quarter" idx="13"/>
          </p:nvPr>
        </p:nvSpPr>
        <p:spPr/>
        <p:txBody>
          <a:bodyPr/>
          <a:lstStyle/>
          <a:p>
            <a:r>
              <a:rPr lang="en-AU">
                <a:solidFill>
                  <a:schemeClr val="tx1"/>
                </a:solidFill>
              </a:rPr>
              <a:t>Acknowledgement of Country</a:t>
            </a:r>
          </a:p>
        </p:txBody>
      </p:sp>
      <p:sp>
        <p:nvSpPr>
          <p:cNvPr id="2" name="Rectangle 1">
            <a:extLst>
              <a:ext uri="{FF2B5EF4-FFF2-40B4-BE49-F238E27FC236}">
                <a16:creationId xmlns:a16="http://schemas.microsoft.com/office/drawing/2014/main" id="{75EE960A-4842-D8DA-78AB-51B53231C217}"/>
              </a:ext>
            </a:extLst>
          </p:cNvPr>
          <p:cNvSpPr/>
          <p:nvPr/>
        </p:nvSpPr>
        <p:spPr>
          <a:xfrm>
            <a:off x="1559822" y="1361551"/>
            <a:ext cx="9537964" cy="4942151"/>
          </a:xfrm>
          <a:prstGeom prst="rect">
            <a:avLst/>
          </a:prstGeom>
          <a:solidFill>
            <a:srgbClr val="F4EDE7">
              <a:alpha val="7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75E89BC8-D064-41C5-E3C0-4506D7753527}"/>
              </a:ext>
            </a:extLst>
          </p:cNvPr>
          <p:cNvSpPr txBox="1"/>
          <p:nvPr/>
        </p:nvSpPr>
        <p:spPr>
          <a:xfrm>
            <a:off x="2081604" y="1658932"/>
            <a:ext cx="8550573" cy="4456541"/>
          </a:xfrm>
          <a:prstGeom prst="rect">
            <a:avLst/>
          </a:prstGeom>
          <a:noFill/>
        </p:spPr>
        <p:txBody>
          <a:bodyPr wrap="square">
            <a:spAutoFit/>
          </a:bodyPr>
          <a:lstStyle/>
          <a:p>
            <a:pPr>
              <a:lnSpc>
                <a:spcPct val="150000"/>
              </a:lnSpc>
            </a:pPr>
            <a:r>
              <a:rPr lang="en-AU" sz="2400" dirty="0"/>
              <a:t>We acknowledge the Ngunnawal and Ngambri peoples as the Traditional Custodians of the land on which the ANU Acton campus is located.</a:t>
            </a:r>
            <a:br>
              <a:rPr lang="en-AU" sz="2400" dirty="0"/>
            </a:br>
            <a:br>
              <a:rPr lang="en-AU" sz="2400" dirty="0"/>
            </a:br>
            <a:r>
              <a:rPr lang="en-AU" sz="2400" dirty="0"/>
              <a:t>We honour their continuing connection to Country and the knowledge, care and community that shape learning and belonging at ANU, and pay our respects to Elders past and present.</a:t>
            </a:r>
            <a:endParaRPr lang="en-US" sz="2000" dirty="0"/>
          </a:p>
        </p:txBody>
      </p:sp>
      <p:sp>
        <p:nvSpPr>
          <p:cNvPr id="11" name="Footer Placeholder 1">
            <a:extLst>
              <a:ext uri="{FF2B5EF4-FFF2-40B4-BE49-F238E27FC236}">
                <a16:creationId xmlns:a16="http://schemas.microsoft.com/office/drawing/2014/main" id="{67BF0F90-215A-7EB2-9E98-2A9347D76A65}"/>
              </a:ext>
            </a:extLst>
          </p:cNvPr>
          <p:cNvSpPr>
            <a:spLocks noGrp="1"/>
          </p:cNvSpPr>
          <p:nvPr>
            <p:ph type="ftr" sz="quarter" idx="11"/>
          </p:nvPr>
        </p:nvSpPr>
        <p:spPr>
          <a:xfrm>
            <a:off x="672000" y="6561450"/>
            <a:ext cx="7200000" cy="144000"/>
          </a:xfrm>
        </p:spPr>
        <p:txBody>
          <a:bodyPr/>
          <a:lstStyle/>
          <a:p>
            <a:pPr lvl="0" defTabSz="609585">
              <a:defRPr/>
            </a:pPr>
            <a:r>
              <a:rPr lang="en-US" dirty="0">
                <a:solidFill>
                  <a:prstClr val="black"/>
                </a:solidFill>
              </a:rPr>
              <a:t>S2 2026 Orientation week | </a:t>
            </a:r>
            <a:r>
              <a:rPr lang="en-AU" dirty="0">
                <a:solidFill>
                  <a:prstClr val="black"/>
                </a:solidFill>
              </a:rPr>
              <a:t>Enrolment presentation and Q&amp;A</a:t>
            </a:r>
          </a:p>
        </p:txBody>
      </p:sp>
      <p:sp>
        <p:nvSpPr>
          <p:cNvPr id="4" name="Date Placeholder 3">
            <a:extLst>
              <a:ext uri="{FF2B5EF4-FFF2-40B4-BE49-F238E27FC236}">
                <a16:creationId xmlns:a16="http://schemas.microsoft.com/office/drawing/2014/main" id="{64260C65-BA1F-E055-5072-A64DAFC446A3}"/>
              </a:ext>
            </a:extLst>
          </p:cNvPr>
          <p:cNvSpPr>
            <a:spLocks noGrp="1"/>
          </p:cNvSpPr>
          <p:nvPr>
            <p:ph type="dt" sz="half" idx="2"/>
          </p:nvPr>
        </p:nvSpPr>
        <p:spPr>
          <a:xfrm>
            <a:off x="9441390" y="6552000"/>
            <a:ext cx="1871517" cy="144000"/>
          </a:xfrm>
        </p:spPr>
        <p:txBody>
          <a:bodyPr/>
          <a:lstStyle/>
          <a:p>
            <a:pPr lvl="0"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11833657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9BF016AC-4FC4-1D43-01F2-200C70F314CD}"/>
              </a:ext>
            </a:extLst>
          </p:cNvPr>
          <p:cNvSpPr>
            <a:spLocks/>
          </p:cNvSpPr>
          <p:nvPr/>
        </p:nvSpPr>
        <p:spPr>
          <a:xfrm>
            <a:off x="432000" y="4836071"/>
            <a:ext cx="11420475" cy="1259372"/>
          </a:xfrm>
          <a:prstGeom prst="rect">
            <a:avLst/>
          </a:prstGeom>
          <a:solidFill>
            <a:schemeClr val="accent2">
              <a:lumMod val="40000"/>
              <a:lumOff val="60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defTabSz="609585">
              <a:defRPr/>
            </a:pPr>
            <a:endParaRPr lang="en-AU" sz="2400" dirty="0">
              <a:solidFill>
                <a:srgbClr val="FF0000"/>
              </a:solidFill>
              <a:latin typeface="Public Sans Light"/>
            </a:endParaRPr>
          </a:p>
        </p:txBody>
      </p:sp>
      <p:sp>
        <p:nvSpPr>
          <p:cNvPr id="5" name="Slide Number Placeholder 4">
            <a:extLst>
              <a:ext uri="{FF2B5EF4-FFF2-40B4-BE49-F238E27FC236}">
                <a16:creationId xmlns:a16="http://schemas.microsoft.com/office/drawing/2014/main" id="{B9AA64DA-1709-49F5-8FEC-EB4B418BA4AD}"/>
              </a:ext>
            </a:extLst>
          </p:cNvPr>
          <p:cNvSpPr>
            <a:spLocks noGrp="1"/>
          </p:cNvSpPr>
          <p:nvPr>
            <p:ph type="sldNum" sz="quarter" idx="12"/>
          </p:nvPr>
        </p:nvSpPr>
        <p:spPr>
          <a:xfrm>
            <a:off x="432000" y="6552000"/>
            <a:ext cx="480000" cy="144000"/>
          </a:xfrm>
        </p:spPr>
        <p:txBody>
          <a:bodyPr anchor="t">
            <a:normAutofit/>
          </a:bodyPr>
          <a:lstStyle/>
          <a:p>
            <a:pPr defTabSz="609585">
              <a:spcAft>
                <a:spcPts val="800"/>
              </a:spcAft>
              <a:defRPr/>
            </a:pPr>
            <a:fld id="{10A01DC5-1685-4615-8240-15192985C6A2}" type="slidenum">
              <a:rPr lang="en-AU">
                <a:solidFill>
                  <a:prstClr val="black"/>
                </a:solidFill>
                <a:latin typeface="Public Sans Light"/>
              </a:rPr>
              <a:pPr defTabSz="609585">
                <a:spcAft>
                  <a:spcPts val="800"/>
                </a:spcAft>
                <a:defRPr/>
              </a:pPr>
              <a:t>20</a:t>
            </a:fld>
            <a:endParaRPr lang="en-AU">
              <a:solidFill>
                <a:prstClr val="black"/>
              </a:solidFill>
              <a:latin typeface="Public Sans Light"/>
            </a:endParaRPr>
          </a:p>
        </p:txBody>
      </p:sp>
      <p:sp>
        <p:nvSpPr>
          <p:cNvPr id="12" name="Content Placeholder 1">
            <a:extLst>
              <a:ext uri="{FF2B5EF4-FFF2-40B4-BE49-F238E27FC236}">
                <a16:creationId xmlns:a16="http://schemas.microsoft.com/office/drawing/2014/main" id="{C5DEB246-8DCF-3A02-31DD-A32B2A1BA3F7}"/>
              </a:ext>
            </a:extLst>
          </p:cNvPr>
          <p:cNvSpPr>
            <a:spLocks noGrp="1"/>
          </p:cNvSpPr>
          <p:nvPr>
            <p:ph type="body" sz="quarter" idx="13"/>
          </p:nvPr>
        </p:nvSpPr>
        <p:spPr>
          <a:xfrm>
            <a:off x="432000" y="547768"/>
            <a:ext cx="11336867" cy="3412880"/>
          </a:xfrm>
        </p:spPr>
        <p:txBody>
          <a:bodyPr anchor="t">
            <a:normAutofit/>
          </a:bodyPr>
          <a:lstStyle/>
          <a:p>
            <a:pPr>
              <a:lnSpc>
                <a:spcPct val="114000"/>
              </a:lnSpc>
            </a:pPr>
            <a:r>
              <a:rPr lang="en-AU" sz="3733" dirty="0">
                <a:solidFill>
                  <a:schemeClr val="accent1"/>
                </a:solidFill>
              </a:rPr>
              <a:t>Course credit and exemptions</a:t>
            </a:r>
            <a:endParaRPr lang="en-AU" sz="6267" dirty="0">
              <a:solidFill>
                <a:schemeClr val="accent1"/>
              </a:solidFill>
            </a:endParaRPr>
          </a:p>
          <a:p>
            <a:pPr marL="0" lvl="2" indent="0">
              <a:lnSpc>
                <a:spcPct val="114000"/>
              </a:lnSpc>
            </a:pPr>
            <a:endParaRPr lang="en-AU" sz="2400" dirty="0"/>
          </a:p>
          <a:p>
            <a:pPr marL="0" lvl="2" indent="0">
              <a:lnSpc>
                <a:spcPct val="114000"/>
              </a:lnSpc>
            </a:pPr>
            <a:r>
              <a:rPr lang="en-AU" sz="1800" dirty="0"/>
              <a:t>If you have previous studies or professional experience that is relevant to your current academic program, you can request to receive course credit or an exemption based on your prior learning.</a:t>
            </a:r>
          </a:p>
          <a:p>
            <a:pPr marL="0" lvl="2" indent="0">
              <a:lnSpc>
                <a:spcPct val="114000"/>
              </a:lnSpc>
            </a:pPr>
            <a:endParaRPr lang="en-AU" sz="1800" dirty="0"/>
          </a:p>
          <a:p>
            <a:pPr marL="0" lvl="2" indent="0">
              <a:lnSpc>
                <a:spcPct val="114000"/>
              </a:lnSpc>
            </a:pPr>
            <a:r>
              <a:rPr lang="en-AU" sz="1800" dirty="0"/>
              <a:t>There are different types of evidence required with an application for credit transfer depending if applying for formal or informal learning.</a:t>
            </a:r>
            <a:endParaRPr lang="en-AU" sz="2400" dirty="0"/>
          </a:p>
        </p:txBody>
      </p:sp>
      <p:sp>
        <p:nvSpPr>
          <p:cNvPr id="16" name="Text Placeholder 10">
            <a:extLst>
              <a:ext uri="{FF2B5EF4-FFF2-40B4-BE49-F238E27FC236}">
                <a16:creationId xmlns:a16="http://schemas.microsoft.com/office/drawing/2014/main" id="{F5B2AA6A-3B0D-7C60-CB96-C4A6B30FC69D}"/>
              </a:ext>
            </a:extLst>
          </p:cNvPr>
          <p:cNvSpPr txBox="1">
            <a:spLocks/>
          </p:cNvSpPr>
          <p:nvPr/>
        </p:nvSpPr>
        <p:spPr>
          <a:xfrm>
            <a:off x="672000" y="4990429"/>
            <a:ext cx="9531070" cy="1416663"/>
          </a:xfrm>
          <a:prstGeom prst="rect">
            <a:avLst/>
          </a:prstGeom>
        </p:spPr>
        <p:txBody>
          <a:bodyPr vert="horz" lIns="0" tIns="0" rIns="0" bIns="0" rtlCol="0" anchor="t">
            <a:noAutofit/>
          </a:bodyPr>
          <a:lstStyle>
            <a:lvl1pPr marL="0" indent="0" algn="l" defTabSz="685800" rtl="0" eaLnBrk="1" latinLnBrk="0" hangingPunct="1">
              <a:lnSpc>
                <a:spcPct val="80000"/>
              </a:lnSpc>
              <a:spcBef>
                <a:spcPts val="0"/>
              </a:spcBef>
              <a:spcAft>
                <a:spcPts val="600"/>
              </a:spcAft>
              <a:buFont typeface="Arial" panose="020B0604020202020204" pitchFamily="34" charset="0"/>
              <a:buNone/>
              <a:defRPr sz="3600" b="0" kern="1200">
                <a:solidFill>
                  <a:schemeClr val="tx1"/>
                </a:solidFill>
                <a:latin typeface="+mj-lt"/>
                <a:ea typeface="+mn-ea"/>
                <a:cs typeface="+mn-cs"/>
              </a:defRPr>
            </a:lvl1pPr>
            <a:lvl2pPr marL="0" indent="0" algn="l" defTabSz="685800" rtl="0" eaLnBrk="1" latinLnBrk="0" hangingPunct="1">
              <a:lnSpc>
                <a:spcPct val="100000"/>
              </a:lnSpc>
              <a:spcBef>
                <a:spcPts val="0"/>
              </a:spcBef>
              <a:spcAft>
                <a:spcPts val="1200"/>
              </a:spcAft>
              <a:buFont typeface="Arial" panose="020B0604020202020204" pitchFamily="34" charset="0"/>
              <a:buNone/>
              <a:defRPr sz="1800" kern="1200">
                <a:solidFill>
                  <a:schemeClr val="accent1"/>
                </a:solidFill>
                <a:latin typeface="+mn-lt"/>
                <a:ea typeface="+mn-ea"/>
                <a:cs typeface="+mn-cs"/>
              </a:defRPr>
            </a:lvl2pPr>
            <a:lvl3pPr marL="180000" indent="-180000" algn="l" defTabSz="685800" rtl="0" eaLnBrk="1" latinLnBrk="0" hangingPunct="1">
              <a:lnSpc>
                <a:spcPct val="100000"/>
              </a:lnSpc>
              <a:spcBef>
                <a:spcPts val="0"/>
              </a:spcBef>
              <a:spcAft>
                <a:spcPts val="600"/>
              </a:spcAft>
              <a:buClr>
                <a:schemeClr val="accent1"/>
              </a:buClr>
              <a:buFont typeface="Arial" panose="020B0604020202020204" pitchFamily="34" charset="0"/>
              <a:buNone/>
              <a:defRPr sz="800" kern="1200">
                <a:solidFill>
                  <a:schemeClr val="tx1"/>
                </a:solidFill>
                <a:latin typeface="+mn-lt"/>
                <a:ea typeface="+mn-ea"/>
                <a:cs typeface="+mn-cs"/>
              </a:defRPr>
            </a:lvl3pPr>
            <a:lvl4pPr marL="179388" indent="-179388" algn="l" defTabSz="685800" rtl="0" eaLnBrk="1" latinLnBrk="0" hangingPunct="1">
              <a:lnSpc>
                <a:spcPct val="100000"/>
              </a:lnSpc>
              <a:spcBef>
                <a:spcPts val="0"/>
              </a:spcBef>
              <a:spcAft>
                <a:spcPts val="600"/>
              </a:spcAft>
              <a:buClr>
                <a:schemeClr val="accent1"/>
              </a:buClr>
              <a:buFont typeface="Arial" panose="020B0604020202020204" pitchFamily="34" charset="0"/>
              <a:buChar char="•"/>
              <a:defRPr sz="800" kern="1200">
                <a:solidFill>
                  <a:schemeClr val="tx1"/>
                </a:solidFill>
                <a:latin typeface="+mn-lt"/>
                <a:ea typeface="+mn-ea"/>
                <a:cs typeface="+mn-cs"/>
              </a:defRPr>
            </a:lvl4pPr>
            <a:lvl5pPr marL="357188" indent="-179388" algn="l" defTabSz="685800" rtl="0" eaLnBrk="1" latinLnBrk="0" hangingPunct="1">
              <a:lnSpc>
                <a:spcPct val="100000"/>
              </a:lnSpc>
              <a:spcBef>
                <a:spcPts val="0"/>
              </a:spcBef>
              <a:spcAft>
                <a:spcPts val="600"/>
              </a:spcAft>
              <a:buClr>
                <a:schemeClr val="accent1"/>
              </a:buClr>
              <a:buFont typeface="Times New Roman" panose="02020603050405020304" pitchFamily="18" charset="0"/>
              <a:buChar char="–"/>
              <a:defRPr sz="8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lvl="1" defTabSz="914377">
              <a:defRPr/>
            </a:pPr>
            <a:r>
              <a:rPr lang="en-AU" sz="1600" dirty="0">
                <a:solidFill>
                  <a:prstClr val="black"/>
                </a:solidFill>
                <a:latin typeface="Public Sans Light"/>
              </a:rPr>
              <a:t>Information + Instructions on how to submit a credit transfer application</a:t>
            </a:r>
          </a:p>
          <a:p>
            <a:pPr lvl="1" defTabSz="914377">
              <a:defRPr/>
            </a:pPr>
            <a:r>
              <a:rPr lang="en-AU" sz="1600" dirty="0">
                <a:solidFill>
                  <a:prstClr val="black"/>
                </a:solidFill>
                <a:latin typeface="Public Sans Light"/>
                <a:hlinkClick r:id="rId3"/>
              </a:rPr>
              <a:t>https://www.anu.edu.au/students/program-administration/program-management/get-course-credit-or-exemption</a:t>
            </a:r>
            <a:endParaRPr lang="en-AU" sz="1600" dirty="0">
              <a:solidFill>
                <a:srgbClr val="BE830E"/>
              </a:solidFill>
              <a:latin typeface="Public Sans Light"/>
            </a:endParaRPr>
          </a:p>
        </p:txBody>
      </p:sp>
      <p:sp>
        <p:nvSpPr>
          <p:cNvPr id="2" name="Footer Placeholder 1">
            <a:extLst>
              <a:ext uri="{FF2B5EF4-FFF2-40B4-BE49-F238E27FC236}">
                <a16:creationId xmlns:a16="http://schemas.microsoft.com/office/drawing/2014/main" id="{94DF65FD-6338-AB9F-E703-4E9BD7378D94}"/>
              </a:ext>
            </a:extLst>
          </p:cNvPr>
          <p:cNvSpPr>
            <a:spLocks noGrp="1"/>
          </p:cNvSpPr>
          <p:nvPr>
            <p:ph type="ftr" sz="quarter" idx="11"/>
          </p:nvPr>
        </p:nvSpPr>
        <p:spPr>
          <a:xfrm>
            <a:off x="672000" y="6561450"/>
            <a:ext cx="7200000" cy="144000"/>
          </a:xfrm>
        </p:spPr>
        <p:txBody>
          <a:bodyPr/>
          <a:lstStyle/>
          <a:p>
            <a:r>
              <a:rPr lang="en-US" dirty="0"/>
              <a:t>S2 2026 Orientation week | </a:t>
            </a:r>
            <a:r>
              <a:rPr lang="en-AU" dirty="0"/>
              <a:t>Enrolment presentation and Q&amp;A</a:t>
            </a:r>
          </a:p>
        </p:txBody>
      </p:sp>
      <p:pic>
        <p:nvPicPr>
          <p:cNvPr id="7" name="Picture 6">
            <a:extLst>
              <a:ext uri="{FF2B5EF4-FFF2-40B4-BE49-F238E27FC236}">
                <a16:creationId xmlns:a16="http://schemas.microsoft.com/office/drawing/2014/main" id="{1AEC6EE2-7996-580F-FF74-6215CCA333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5963" y="4946664"/>
            <a:ext cx="1039582" cy="1039582"/>
          </a:xfrm>
          <a:prstGeom prst="rect">
            <a:avLst/>
          </a:prstGeom>
        </p:spPr>
      </p:pic>
      <p:sp>
        <p:nvSpPr>
          <p:cNvPr id="4" name="Date Placeholder 3">
            <a:extLst>
              <a:ext uri="{FF2B5EF4-FFF2-40B4-BE49-F238E27FC236}">
                <a16:creationId xmlns:a16="http://schemas.microsoft.com/office/drawing/2014/main" id="{3EEF14D5-FB3B-9B32-EFC2-2BCE6D2603AE}"/>
              </a:ext>
            </a:extLst>
          </p:cNvPr>
          <p:cNvSpPr>
            <a:spLocks noGrp="1"/>
          </p:cNvSpPr>
          <p:nvPr>
            <p:ph type="dt" sz="half" idx="2"/>
          </p:nvPr>
        </p:nvSpPr>
        <p:spPr>
          <a:xfrm>
            <a:off x="9441390" y="6552000"/>
            <a:ext cx="1871517" cy="144000"/>
          </a:xfrm>
        </p:spPr>
        <p:txBody>
          <a:bodyPr/>
          <a:lstStyle/>
          <a:p>
            <a:pPr lvl="0"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33053161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61265-0277-016A-8B82-CE16522ECCF8}"/>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6845B03B-33AD-BFB4-CDC3-858E27740DFE}"/>
              </a:ext>
            </a:extLst>
          </p:cNvPr>
          <p:cNvSpPr>
            <a:spLocks noGrp="1"/>
          </p:cNvSpPr>
          <p:nvPr>
            <p:ph type="sldNum" sz="quarter" idx="12"/>
          </p:nvPr>
        </p:nvSpPr>
        <p:spPr>
          <a:xfrm>
            <a:off x="432000" y="6552000"/>
            <a:ext cx="480000" cy="144000"/>
          </a:xfrm>
        </p:spPr>
        <p:txBody>
          <a:bodyPr anchor="t">
            <a:normAutofit/>
          </a:bodyPr>
          <a:lstStyle/>
          <a:p>
            <a:pPr defTabSz="609585">
              <a:spcAft>
                <a:spcPts val="800"/>
              </a:spcAft>
              <a:defRPr/>
            </a:pPr>
            <a:fld id="{10A01DC5-1685-4615-8240-15192985C6A2}" type="slidenum">
              <a:rPr lang="en-AU">
                <a:solidFill>
                  <a:prstClr val="black"/>
                </a:solidFill>
                <a:latin typeface="Public Sans Light"/>
              </a:rPr>
              <a:pPr defTabSz="609585">
                <a:spcAft>
                  <a:spcPts val="800"/>
                </a:spcAft>
                <a:defRPr/>
              </a:pPr>
              <a:t>21</a:t>
            </a:fld>
            <a:endParaRPr lang="en-AU">
              <a:solidFill>
                <a:prstClr val="black"/>
              </a:solidFill>
              <a:latin typeface="Public Sans Light"/>
            </a:endParaRPr>
          </a:p>
        </p:txBody>
      </p:sp>
      <p:sp>
        <p:nvSpPr>
          <p:cNvPr id="7" name="TextBox 6">
            <a:extLst>
              <a:ext uri="{FF2B5EF4-FFF2-40B4-BE49-F238E27FC236}">
                <a16:creationId xmlns:a16="http://schemas.microsoft.com/office/drawing/2014/main" id="{C133F695-8060-1917-E6AE-FD482F624D5D}"/>
              </a:ext>
            </a:extLst>
          </p:cNvPr>
          <p:cNvSpPr txBox="1"/>
          <p:nvPr/>
        </p:nvSpPr>
        <p:spPr>
          <a:xfrm>
            <a:off x="353343" y="235554"/>
            <a:ext cx="10638503" cy="625877"/>
          </a:xfrm>
          <a:prstGeom prst="rect">
            <a:avLst/>
          </a:prstGeom>
          <a:noFill/>
        </p:spPr>
        <p:txBody>
          <a:bodyPr wrap="square" rtlCol="0">
            <a:spAutoFit/>
          </a:bodyPr>
          <a:lstStyle/>
          <a:p>
            <a:pPr defTabSz="609585"/>
            <a:r>
              <a:rPr lang="en-AU" sz="3467" dirty="0">
                <a:solidFill>
                  <a:srgbClr val="BE830E"/>
                </a:solidFill>
                <a:latin typeface="Public Sans" pitchFamily="2" charset="0"/>
              </a:rPr>
              <a:t>Study load requirements</a:t>
            </a:r>
          </a:p>
        </p:txBody>
      </p:sp>
      <p:sp>
        <p:nvSpPr>
          <p:cNvPr id="8" name="TextBox 7">
            <a:extLst>
              <a:ext uri="{FF2B5EF4-FFF2-40B4-BE49-F238E27FC236}">
                <a16:creationId xmlns:a16="http://schemas.microsoft.com/office/drawing/2014/main" id="{EE52D831-7F92-47A7-1788-5EB06EA40FA2}"/>
              </a:ext>
            </a:extLst>
          </p:cNvPr>
          <p:cNvSpPr txBox="1"/>
          <p:nvPr/>
        </p:nvSpPr>
        <p:spPr>
          <a:xfrm>
            <a:off x="404496" y="1058045"/>
            <a:ext cx="11731816" cy="2949975"/>
          </a:xfrm>
          <a:prstGeom prst="rect">
            <a:avLst/>
          </a:prstGeom>
          <a:noFill/>
        </p:spPr>
        <p:txBody>
          <a:bodyPr wrap="square" rtlCol="0">
            <a:spAutoFit/>
          </a:bodyPr>
          <a:lstStyle/>
          <a:p>
            <a:pPr defTabSz="609585">
              <a:lnSpc>
                <a:spcPct val="150000"/>
              </a:lnSpc>
            </a:pPr>
            <a:r>
              <a:rPr lang="en-AU">
                <a:solidFill>
                  <a:prstClr val="black"/>
                </a:solidFill>
              </a:rPr>
              <a:t>It is your responsibility to ensure you meet your specific study load requirements (e.g. minimum load).</a:t>
            </a:r>
            <a:br>
              <a:rPr lang="en-AU">
                <a:solidFill>
                  <a:prstClr val="black"/>
                </a:solidFill>
              </a:rPr>
            </a:br>
            <a:r>
              <a:rPr lang="en-AU">
                <a:solidFill>
                  <a:prstClr val="black"/>
                </a:solidFill>
              </a:rPr>
              <a:t> </a:t>
            </a:r>
            <a:br>
              <a:rPr lang="en-AU">
                <a:solidFill>
                  <a:prstClr val="black"/>
                </a:solidFill>
              </a:rPr>
            </a:br>
            <a:r>
              <a:rPr lang="en-AU">
                <a:solidFill>
                  <a:prstClr val="black"/>
                </a:solidFill>
              </a:rPr>
              <a:t>You may have specific requirements if you are a:</a:t>
            </a:r>
          </a:p>
          <a:p>
            <a:pPr marL="380990" indent="-380990" defTabSz="609585">
              <a:lnSpc>
                <a:spcPct val="150000"/>
              </a:lnSpc>
              <a:buFont typeface="Arial" panose="020B0604020202020204" pitchFamily="34" charset="0"/>
              <a:buChar char="•"/>
            </a:pPr>
            <a:r>
              <a:rPr lang="en-AU">
                <a:solidFill>
                  <a:prstClr val="black"/>
                </a:solidFill>
              </a:rPr>
              <a:t>Sponsored student</a:t>
            </a:r>
          </a:p>
          <a:p>
            <a:pPr marL="380990" indent="-380990" defTabSz="609585">
              <a:lnSpc>
                <a:spcPct val="150000"/>
              </a:lnSpc>
              <a:buFont typeface="Arial" panose="020B0604020202020204" pitchFamily="34" charset="0"/>
              <a:buChar char="•"/>
            </a:pPr>
            <a:r>
              <a:rPr lang="en-AU">
                <a:solidFill>
                  <a:prstClr val="black"/>
                </a:solidFill>
              </a:rPr>
              <a:t>Scholarship recipients</a:t>
            </a:r>
          </a:p>
          <a:p>
            <a:pPr marL="380990" indent="-380990" defTabSz="609585">
              <a:lnSpc>
                <a:spcPct val="150000"/>
              </a:lnSpc>
              <a:buFont typeface="Arial" panose="020B0604020202020204" pitchFamily="34" charset="0"/>
              <a:buChar char="•"/>
            </a:pPr>
            <a:r>
              <a:rPr lang="en-AU">
                <a:solidFill>
                  <a:prstClr val="black"/>
                </a:solidFill>
              </a:rPr>
              <a:t>Live in student accommodation</a:t>
            </a:r>
          </a:p>
          <a:p>
            <a:pPr marL="380990" indent="-380990" defTabSz="609585">
              <a:lnSpc>
                <a:spcPct val="150000"/>
              </a:lnSpc>
              <a:buFont typeface="Arial" panose="020B0604020202020204" pitchFamily="34" charset="0"/>
              <a:buChar char="•"/>
            </a:pPr>
            <a:r>
              <a:rPr lang="en-AU">
                <a:solidFill>
                  <a:prstClr val="black"/>
                </a:solidFill>
              </a:rPr>
              <a:t>International student visa holder</a:t>
            </a:r>
          </a:p>
        </p:txBody>
      </p:sp>
      <p:sp>
        <p:nvSpPr>
          <p:cNvPr id="9" name="Footer Placeholder 1">
            <a:extLst>
              <a:ext uri="{FF2B5EF4-FFF2-40B4-BE49-F238E27FC236}">
                <a16:creationId xmlns:a16="http://schemas.microsoft.com/office/drawing/2014/main" id="{251256E3-B9FB-82C9-E5B0-9D68C0873505}"/>
              </a:ext>
            </a:extLst>
          </p:cNvPr>
          <p:cNvSpPr>
            <a:spLocks noGrp="1"/>
          </p:cNvSpPr>
          <p:nvPr>
            <p:ph type="ftr" sz="quarter" idx="11"/>
          </p:nvPr>
        </p:nvSpPr>
        <p:spPr>
          <a:xfrm>
            <a:off x="672000" y="6561450"/>
            <a:ext cx="7200000" cy="144000"/>
          </a:xfrm>
        </p:spPr>
        <p:txBody>
          <a:bodyPr/>
          <a:lstStyle/>
          <a:p>
            <a:r>
              <a:rPr lang="en-US" dirty="0"/>
              <a:t>S2 2026 Orientation week | </a:t>
            </a:r>
            <a:r>
              <a:rPr lang="en-AU" dirty="0"/>
              <a:t>Enrolment presentation and Q&amp;A</a:t>
            </a:r>
          </a:p>
        </p:txBody>
      </p:sp>
      <p:sp>
        <p:nvSpPr>
          <p:cNvPr id="6" name="Rectangle 5">
            <a:extLst>
              <a:ext uri="{FF2B5EF4-FFF2-40B4-BE49-F238E27FC236}">
                <a16:creationId xmlns:a16="http://schemas.microsoft.com/office/drawing/2014/main" id="{021F8C29-107A-55DE-2C89-45B4793AFEC6}"/>
              </a:ext>
            </a:extLst>
          </p:cNvPr>
          <p:cNvSpPr>
            <a:spLocks/>
          </p:cNvSpPr>
          <p:nvPr/>
        </p:nvSpPr>
        <p:spPr>
          <a:xfrm>
            <a:off x="432000" y="4496735"/>
            <a:ext cx="11420475" cy="1598708"/>
          </a:xfrm>
          <a:prstGeom prst="rect">
            <a:avLst/>
          </a:prstGeom>
          <a:solidFill>
            <a:schemeClr val="accent2">
              <a:lumMod val="40000"/>
              <a:lumOff val="60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defTabSz="609585">
              <a:defRPr/>
            </a:pPr>
            <a:endParaRPr lang="en-AU" sz="2400" dirty="0">
              <a:solidFill>
                <a:srgbClr val="FF0000"/>
              </a:solidFill>
              <a:latin typeface="Public Sans Light"/>
            </a:endParaRPr>
          </a:p>
        </p:txBody>
      </p:sp>
      <p:sp>
        <p:nvSpPr>
          <p:cNvPr id="13" name="Text Placeholder 10">
            <a:extLst>
              <a:ext uri="{FF2B5EF4-FFF2-40B4-BE49-F238E27FC236}">
                <a16:creationId xmlns:a16="http://schemas.microsoft.com/office/drawing/2014/main" id="{DC06F3E8-4DE6-5349-3326-C4ABB406D317}"/>
              </a:ext>
            </a:extLst>
          </p:cNvPr>
          <p:cNvSpPr txBox="1">
            <a:spLocks/>
          </p:cNvSpPr>
          <p:nvPr/>
        </p:nvSpPr>
        <p:spPr>
          <a:xfrm>
            <a:off x="672000" y="4764953"/>
            <a:ext cx="9531070" cy="1062272"/>
          </a:xfrm>
          <a:prstGeom prst="rect">
            <a:avLst/>
          </a:prstGeom>
        </p:spPr>
        <p:txBody>
          <a:bodyPr vert="horz" lIns="0" tIns="0" rIns="0" bIns="0" rtlCol="0" anchor="t">
            <a:noAutofit/>
          </a:bodyPr>
          <a:lstStyle>
            <a:lvl1pPr marL="0" indent="0" algn="l" defTabSz="685800" rtl="0" eaLnBrk="1" latinLnBrk="0" hangingPunct="1">
              <a:lnSpc>
                <a:spcPct val="80000"/>
              </a:lnSpc>
              <a:spcBef>
                <a:spcPts val="0"/>
              </a:spcBef>
              <a:spcAft>
                <a:spcPts val="600"/>
              </a:spcAft>
              <a:buFont typeface="Arial" panose="020B0604020202020204" pitchFamily="34" charset="0"/>
              <a:buNone/>
              <a:defRPr sz="3600" b="0" kern="1200">
                <a:solidFill>
                  <a:schemeClr val="tx1"/>
                </a:solidFill>
                <a:latin typeface="+mj-lt"/>
                <a:ea typeface="+mn-ea"/>
                <a:cs typeface="+mn-cs"/>
              </a:defRPr>
            </a:lvl1pPr>
            <a:lvl2pPr marL="0" indent="0" algn="l" defTabSz="685800" rtl="0" eaLnBrk="1" latinLnBrk="0" hangingPunct="1">
              <a:lnSpc>
                <a:spcPct val="100000"/>
              </a:lnSpc>
              <a:spcBef>
                <a:spcPts val="0"/>
              </a:spcBef>
              <a:spcAft>
                <a:spcPts val="1200"/>
              </a:spcAft>
              <a:buFont typeface="Arial" panose="020B0604020202020204" pitchFamily="34" charset="0"/>
              <a:buNone/>
              <a:defRPr sz="1800" kern="1200">
                <a:solidFill>
                  <a:schemeClr val="accent1"/>
                </a:solidFill>
                <a:latin typeface="+mn-lt"/>
                <a:ea typeface="+mn-ea"/>
                <a:cs typeface="+mn-cs"/>
              </a:defRPr>
            </a:lvl2pPr>
            <a:lvl3pPr marL="180000" indent="-180000" algn="l" defTabSz="685800" rtl="0" eaLnBrk="1" latinLnBrk="0" hangingPunct="1">
              <a:lnSpc>
                <a:spcPct val="100000"/>
              </a:lnSpc>
              <a:spcBef>
                <a:spcPts val="0"/>
              </a:spcBef>
              <a:spcAft>
                <a:spcPts val="600"/>
              </a:spcAft>
              <a:buClr>
                <a:schemeClr val="accent1"/>
              </a:buClr>
              <a:buFont typeface="Arial" panose="020B0604020202020204" pitchFamily="34" charset="0"/>
              <a:buNone/>
              <a:defRPr sz="800" kern="1200">
                <a:solidFill>
                  <a:schemeClr val="tx1"/>
                </a:solidFill>
                <a:latin typeface="+mn-lt"/>
                <a:ea typeface="+mn-ea"/>
                <a:cs typeface="+mn-cs"/>
              </a:defRPr>
            </a:lvl3pPr>
            <a:lvl4pPr marL="179388" indent="-179388" algn="l" defTabSz="685800" rtl="0" eaLnBrk="1" latinLnBrk="0" hangingPunct="1">
              <a:lnSpc>
                <a:spcPct val="100000"/>
              </a:lnSpc>
              <a:spcBef>
                <a:spcPts val="0"/>
              </a:spcBef>
              <a:spcAft>
                <a:spcPts val="600"/>
              </a:spcAft>
              <a:buClr>
                <a:schemeClr val="accent1"/>
              </a:buClr>
              <a:buFont typeface="Arial" panose="020B0604020202020204" pitchFamily="34" charset="0"/>
              <a:buChar char="•"/>
              <a:defRPr sz="800" kern="1200">
                <a:solidFill>
                  <a:schemeClr val="tx1"/>
                </a:solidFill>
                <a:latin typeface="+mn-lt"/>
                <a:ea typeface="+mn-ea"/>
                <a:cs typeface="+mn-cs"/>
              </a:defRPr>
            </a:lvl4pPr>
            <a:lvl5pPr marL="357188" indent="-179388" algn="l" defTabSz="685800" rtl="0" eaLnBrk="1" latinLnBrk="0" hangingPunct="1">
              <a:lnSpc>
                <a:spcPct val="100000"/>
              </a:lnSpc>
              <a:spcBef>
                <a:spcPts val="0"/>
              </a:spcBef>
              <a:spcAft>
                <a:spcPts val="600"/>
              </a:spcAft>
              <a:buClr>
                <a:schemeClr val="accent1"/>
              </a:buClr>
              <a:buFont typeface="Times New Roman" panose="02020603050405020304" pitchFamily="18" charset="0"/>
              <a:buChar char="–"/>
              <a:defRPr sz="8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lvl="1" defTabSz="914377">
              <a:defRPr/>
            </a:pPr>
            <a:r>
              <a:rPr lang="en-AU" sz="2000" b="1" dirty="0">
                <a:solidFill>
                  <a:prstClr val="black"/>
                </a:solidFill>
                <a:latin typeface="Public Sans"/>
              </a:rPr>
              <a:t>Information for International Student Visa Holders</a:t>
            </a:r>
          </a:p>
          <a:p>
            <a:pPr lvl="1" defTabSz="914377">
              <a:defRPr/>
            </a:pPr>
            <a:r>
              <a:rPr lang="en-AU" sz="1600" dirty="0">
                <a:solidFill>
                  <a:prstClr val="black"/>
                </a:solidFill>
                <a:hlinkClick r:id="rId3"/>
              </a:rPr>
              <a:t>https://www.anu.edu.au/students/program-administration/program-management/information-for-international-student-visa-holders-studying-in-australia</a:t>
            </a:r>
            <a:r>
              <a:rPr lang="en-AU" sz="1600" dirty="0">
                <a:solidFill>
                  <a:prstClr val="black"/>
                </a:solidFill>
              </a:rPr>
              <a:t> </a:t>
            </a:r>
            <a:endParaRPr lang="en-AU" sz="1600" dirty="0">
              <a:solidFill>
                <a:srgbClr val="BE830E"/>
              </a:solidFill>
              <a:latin typeface="Public Sans Light"/>
            </a:endParaRPr>
          </a:p>
        </p:txBody>
      </p:sp>
      <p:pic>
        <p:nvPicPr>
          <p:cNvPr id="17" name="Picture 16">
            <a:extLst>
              <a:ext uri="{FF2B5EF4-FFF2-40B4-BE49-F238E27FC236}">
                <a16:creationId xmlns:a16="http://schemas.microsoft.com/office/drawing/2014/main" id="{9DA3944B-4C82-72FE-F57B-AD764C8B76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20000" y="4591386"/>
            <a:ext cx="1409405" cy="1409405"/>
          </a:xfrm>
          <a:prstGeom prst="rect">
            <a:avLst/>
          </a:prstGeom>
        </p:spPr>
      </p:pic>
      <p:sp>
        <p:nvSpPr>
          <p:cNvPr id="2" name="Date Placeholder 3">
            <a:extLst>
              <a:ext uri="{FF2B5EF4-FFF2-40B4-BE49-F238E27FC236}">
                <a16:creationId xmlns:a16="http://schemas.microsoft.com/office/drawing/2014/main" id="{5F773DE7-DC5A-52C9-6407-FC58A95B103E}"/>
              </a:ext>
            </a:extLst>
          </p:cNvPr>
          <p:cNvSpPr>
            <a:spLocks noGrp="1"/>
          </p:cNvSpPr>
          <p:nvPr>
            <p:ph type="dt" sz="half" idx="2"/>
          </p:nvPr>
        </p:nvSpPr>
        <p:spPr>
          <a:xfrm>
            <a:off x="9441390" y="6552000"/>
            <a:ext cx="1871517" cy="144000"/>
          </a:xfrm>
        </p:spPr>
        <p:txBody>
          <a:bodyPr/>
          <a:lstStyle/>
          <a:p>
            <a:pPr lvl="0"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8983641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61265-0277-016A-8B82-CE16522ECCF8}"/>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6845B03B-33AD-BFB4-CDC3-858E27740DFE}"/>
              </a:ext>
            </a:extLst>
          </p:cNvPr>
          <p:cNvSpPr>
            <a:spLocks noGrp="1"/>
          </p:cNvSpPr>
          <p:nvPr>
            <p:ph type="sldNum" sz="quarter" idx="12"/>
          </p:nvPr>
        </p:nvSpPr>
        <p:spPr>
          <a:xfrm>
            <a:off x="432000" y="6552000"/>
            <a:ext cx="480000" cy="144000"/>
          </a:xfrm>
        </p:spPr>
        <p:txBody>
          <a:bodyPr anchor="t">
            <a:normAutofit/>
          </a:bodyPr>
          <a:lstStyle/>
          <a:p>
            <a:pPr defTabSz="609585">
              <a:spcAft>
                <a:spcPts val="800"/>
              </a:spcAft>
              <a:defRPr/>
            </a:pPr>
            <a:fld id="{10A01DC5-1685-4615-8240-15192985C6A2}" type="slidenum">
              <a:rPr lang="en-AU">
                <a:solidFill>
                  <a:prstClr val="black"/>
                </a:solidFill>
                <a:latin typeface="Public Sans Light"/>
              </a:rPr>
              <a:pPr defTabSz="609585">
                <a:spcAft>
                  <a:spcPts val="800"/>
                </a:spcAft>
                <a:defRPr/>
              </a:pPr>
              <a:t>22</a:t>
            </a:fld>
            <a:endParaRPr lang="en-AU">
              <a:solidFill>
                <a:prstClr val="black"/>
              </a:solidFill>
              <a:latin typeface="Public Sans Light"/>
            </a:endParaRPr>
          </a:p>
        </p:txBody>
      </p:sp>
      <p:sp>
        <p:nvSpPr>
          <p:cNvPr id="8" name="TextBox 7">
            <a:extLst>
              <a:ext uri="{FF2B5EF4-FFF2-40B4-BE49-F238E27FC236}">
                <a16:creationId xmlns:a16="http://schemas.microsoft.com/office/drawing/2014/main" id="{EE52D831-7F92-47A7-1788-5EB06EA40FA2}"/>
              </a:ext>
            </a:extLst>
          </p:cNvPr>
          <p:cNvSpPr txBox="1"/>
          <p:nvPr/>
        </p:nvSpPr>
        <p:spPr>
          <a:xfrm>
            <a:off x="432000" y="2776703"/>
            <a:ext cx="10635552" cy="3477875"/>
          </a:xfrm>
          <a:prstGeom prst="rect">
            <a:avLst/>
          </a:prstGeom>
          <a:noFill/>
        </p:spPr>
        <p:txBody>
          <a:bodyPr wrap="square" lIns="91440" tIns="45720" rIns="91440" bIns="45720" rtlCol="0" anchor="b">
            <a:spAutoFit/>
          </a:bodyPr>
          <a:lstStyle/>
          <a:p>
            <a:pPr defTabSz="609585"/>
            <a:r>
              <a:rPr lang="en-AU" b="1" dirty="0">
                <a:solidFill>
                  <a:srgbClr val="BE8310"/>
                </a:solidFill>
              </a:rPr>
              <a:t>Minimum study load</a:t>
            </a:r>
            <a:endParaRPr lang="en-US" dirty="0">
              <a:solidFill>
                <a:srgbClr val="BE8310"/>
              </a:solidFill>
            </a:endParaRPr>
          </a:p>
          <a:p>
            <a:pPr defTabSz="609585"/>
            <a:r>
              <a:rPr lang="en-AU" b="1" dirty="0">
                <a:solidFill>
                  <a:prstClr val="black"/>
                </a:solidFill>
              </a:rPr>
              <a:t>Domestic students</a:t>
            </a:r>
            <a:r>
              <a:rPr lang="en-AU" dirty="0">
                <a:solidFill>
                  <a:prstClr val="black"/>
                </a:solidFill>
              </a:rPr>
              <a:t>:</a:t>
            </a:r>
          </a:p>
          <a:p>
            <a:pPr marL="285750" indent="-285750" defTabSz="609585">
              <a:buFont typeface="Arial" panose="020B0604020202020204" pitchFamily="34" charset="0"/>
              <a:buChar char="•"/>
            </a:pPr>
            <a:r>
              <a:rPr lang="en-AU" sz="1600" dirty="0">
                <a:solidFill>
                  <a:prstClr val="black"/>
                </a:solidFill>
              </a:rPr>
              <a:t>Can generally choose to study part-time (less than 18 units) or full-time (more than 18 units)</a:t>
            </a:r>
          </a:p>
          <a:p>
            <a:pPr defTabSz="609585"/>
            <a:br>
              <a:rPr lang="en-AU" dirty="0">
                <a:solidFill>
                  <a:prstClr val="black"/>
                </a:solidFill>
              </a:rPr>
            </a:br>
            <a:r>
              <a:rPr lang="en-AU" b="1" dirty="0">
                <a:solidFill>
                  <a:prstClr val="black"/>
                </a:solidFill>
              </a:rPr>
              <a:t>Students on an international student visa</a:t>
            </a:r>
            <a:r>
              <a:rPr lang="en-AU" dirty="0">
                <a:solidFill>
                  <a:prstClr val="black"/>
                </a:solidFill>
              </a:rPr>
              <a:t>:</a:t>
            </a:r>
          </a:p>
          <a:p>
            <a:pPr marL="285750" indent="-285750" defTabSz="609585">
              <a:buFont typeface="Arial" panose="020B0604020202020204" pitchFamily="34" charset="0"/>
              <a:buChar char="•"/>
            </a:pPr>
            <a:r>
              <a:rPr lang="en-AU" sz="1600" dirty="0">
                <a:solidFill>
                  <a:prstClr val="black"/>
                </a:solidFill>
              </a:rPr>
              <a:t>Must complete your program within the expected duration on your Confirmation of Enrolment (</a:t>
            </a:r>
            <a:r>
              <a:rPr lang="en-AU" sz="1600" dirty="0" err="1">
                <a:solidFill>
                  <a:prstClr val="black"/>
                </a:solidFill>
              </a:rPr>
              <a:t>CoE</a:t>
            </a:r>
            <a:r>
              <a:rPr lang="en-AU" sz="1600" dirty="0">
                <a:solidFill>
                  <a:prstClr val="black"/>
                </a:solidFill>
              </a:rPr>
              <a:t>)</a:t>
            </a:r>
          </a:p>
          <a:p>
            <a:pPr marL="285750" indent="-285750" defTabSz="609585">
              <a:buFont typeface="Arial" panose="020B0604020202020204" pitchFamily="34" charset="0"/>
              <a:buChar char="•"/>
            </a:pPr>
            <a:r>
              <a:rPr lang="en-AU" sz="1600" dirty="0">
                <a:solidFill>
                  <a:prstClr val="black"/>
                </a:solidFill>
              </a:rPr>
              <a:t>Expected to study full-time (24 units per study period)</a:t>
            </a:r>
          </a:p>
          <a:p>
            <a:pPr defTabSz="609585"/>
            <a:endParaRPr lang="en-AU" dirty="0">
              <a:solidFill>
                <a:prstClr val="black"/>
              </a:solidFill>
            </a:endParaRPr>
          </a:p>
          <a:p>
            <a:pPr defTabSz="609585"/>
            <a:r>
              <a:rPr lang="en-AU" b="1" dirty="0">
                <a:solidFill>
                  <a:srgbClr val="BE8310"/>
                </a:solidFill>
              </a:rPr>
              <a:t>Maximum study load</a:t>
            </a:r>
            <a:endParaRPr lang="en-AU" dirty="0">
              <a:solidFill>
                <a:srgbClr val="BE8310"/>
              </a:solidFill>
            </a:endParaRPr>
          </a:p>
          <a:p>
            <a:pPr marL="354965" indent="-354965" defTabSz="609585">
              <a:buFont typeface="Arial" panose="020B0604020202020204" pitchFamily="34" charset="0"/>
              <a:buChar char="•"/>
            </a:pPr>
            <a:r>
              <a:rPr lang="en-AU" sz="1600" dirty="0">
                <a:solidFill>
                  <a:prstClr val="black"/>
                </a:solidFill>
              </a:rPr>
              <a:t>The standard maximum load per study period is 24 units</a:t>
            </a:r>
          </a:p>
          <a:p>
            <a:pPr marL="354965" indent="-354965" defTabSz="609585">
              <a:buFont typeface="Arial" panose="020B0604020202020204" pitchFamily="34" charset="0"/>
              <a:buChar char="•"/>
            </a:pPr>
            <a:r>
              <a:rPr lang="en-AU" sz="1600" dirty="0" err="1">
                <a:solidFill>
                  <a:prstClr val="black"/>
                </a:solidFill>
              </a:rPr>
              <a:t>ANUHub</a:t>
            </a:r>
            <a:r>
              <a:rPr lang="en-AU" sz="1600" dirty="0">
                <a:solidFill>
                  <a:prstClr val="black"/>
                </a:solidFill>
              </a:rPr>
              <a:t> will prevent you from </a:t>
            </a:r>
            <a:r>
              <a:rPr lang="en-AU" sz="1600" b="1" dirty="0">
                <a:solidFill>
                  <a:prstClr val="black"/>
                </a:solidFill>
              </a:rPr>
              <a:t>overloading</a:t>
            </a:r>
            <a:r>
              <a:rPr lang="en-AU" sz="1600" dirty="0">
                <a:solidFill>
                  <a:prstClr val="black"/>
                </a:solidFill>
              </a:rPr>
              <a:t> (exceeding 24 units) </a:t>
            </a:r>
          </a:p>
          <a:p>
            <a:pPr marL="354965" indent="-354965" defTabSz="609585">
              <a:buFont typeface="Arial" panose="020B0604020202020204" pitchFamily="34" charset="0"/>
              <a:buChar char="•"/>
            </a:pPr>
            <a:r>
              <a:rPr lang="en-AU" sz="1600" dirty="0">
                <a:solidFill>
                  <a:prstClr val="black"/>
                </a:solidFill>
              </a:rPr>
              <a:t>To overload, you need to meet minimum eligibility requirements and receive approval. </a:t>
            </a:r>
          </a:p>
          <a:p>
            <a:pPr marL="354965" indent="-354965" defTabSz="609585">
              <a:buFont typeface="Arial" panose="020B0604020202020204" pitchFamily="34" charset="0"/>
              <a:buChar char="•"/>
            </a:pPr>
            <a:r>
              <a:rPr lang="en-AU" sz="1600" dirty="0">
                <a:solidFill>
                  <a:prstClr val="black"/>
                </a:solidFill>
              </a:rPr>
              <a:t>Generally, not possible to overload in your first teaching session. </a:t>
            </a:r>
          </a:p>
        </p:txBody>
      </p:sp>
      <p:sp>
        <p:nvSpPr>
          <p:cNvPr id="12" name="TextBox 11">
            <a:extLst>
              <a:ext uri="{FF2B5EF4-FFF2-40B4-BE49-F238E27FC236}">
                <a16:creationId xmlns:a16="http://schemas.microsoft.com/office/drawing/2014/main" id="{655CC588-48A5-086D-387B-3F883843C55A}"/>
              </a:ext>
            </a:extLst>
          </p:cNvPr>
          <p:cNvSpPr txBox="1"/>
          <p:nvPr/>
        </p:nvSpPr>
        <p:spPr>
          <a:xfrm>
            <a:off x="432000" y="870881"/>
            <a:ext cx="10635552" cy="1754326"/>
          </a:xfrm>
          <a:prstGeom prst="rect">
            <a:avLst/>
          </a:prstGeom>
          <a:noFill/>
        </p:spPr>
        <p:txBody>
          <a:bodyPr wrap="square">
            <a:spAutoFit/>
          </a:bodyPr>
          <a:lstStyle/>
          <a:p>
            <a:pPr defTabSz="609585"/>
            <a:r>
              <a:rPr lang="en-AU" dirty="0">
                <a:solidFill>
                  <a:prstClr val="black"/>
                </a:solidFill>
              </a:rPr>
              <a:t>Each course has a unit value, which is listed on the course page on </a:t>
            </a:r>
            <a:r>
              <a:rPr lang="en-AU" dirty="0">
                <a:solidFill>
                  <a:prstClr val="black"/>
                </a:solidFill>
                <a:hlinkClick r:id="rId3"/>
              </a:rPr>
              <a:t>Programs and Courses</a:t>
            </a:r>
            <a:r>
              <a:rPr lang="en-AU" dirty="0">
                <a:solidFill>
                  <a:prstClr val="black"/>
                </a:solidFill>
              </a:rPr>
              <a:t>. </a:t>
            </a:r>
            <a:br>
              <a:rPr lang="en-AU" dirty="0">
                <a:solidFill>
                  <a:prstClr val="black"/>
                </a:solidFill>
              </a:rPr>
            </a:br>
            <a:r>
              <a:rPr lang="en-AU" dirty="0">
                <a:solidFill>
                  <a:prstClr val="black"/>
                </a:solidFill>
              </a:rPr>
              <a:t>Most standard courses are 6 units.</a:t>
            </a:r>
          </a:p>
          <a:p>
            <a:pPr defTabSz="609585"/>
            <a:endParaRPr lang="en-AU" dirty="0">
              <a:solidFill>
                <a:prstClr val="black"/>
              </a:solidFill>
            </a:endParaRPr>
          </a:p>
          <a:p>
            <a:pPr defTabSz="609585"/>
            <a:r>
              <a:rPr lang="en-AU" dirty="0">
                <a:solidFill>
                  <a:prstClr val="black"/>
                </a:solidFill>
              </a:rPr>
              <a:t>Study load is calculated based on your total unit load in each study period (half year):</a:t>
            </a:r>
          </a:p>
          <a:p>
            <a:pPr marL="380990" indent="-380990" defTabSz="609585">
              <a:buFont typeface="Arial" panose="020B0604020202020204" pitchFamily="34" charset="0"/>
              <a:buChar char="•"/>
            </a:pPr>
            <a:r>
              <a:rPr lang="en-AU" b="1" dirty="0">
                <a:solidFill>
                  <a:prstClr val="black"/>
                </a:solidFill>
              </a:rPr>
              <a:t>Study period 1 </a:t>
            </a:r>
            <a:r>
              <a:rPr lang="en-AU" dirty="0">
                <a:solidFill>
                  <a:prstClr val="black"/>
                </a:solidFill>
              </a:rPr>
              <a:t>= Summer Session, Semester 1, Autumn Session</a:t>
            </a:r>
          </a:p>
          <a:p>
            <a:pPr marL="380990" indent="-380990" defTabSz="609585">
              <a:buFont typeface="Arial" panose="020B0604020202020204" pitchFamily="34" charset="0"/>
              <a:buChar char="•"/>
            </a:pPr>
            <a:r>
              <a:rPr lang="en-AU" b="1" dirty="0">
                <a:solidFill>
                  <a:prstClr val="black"/>
                </a:solidFill>
              </a:rPr>
              <a:t>Study period 2 </a:t>
            </a:r>
            <a:r>
              <a:rPr lang="en-AU" dirty="0">
                <a:solidFill>
                  <a:prstClr val="black"/>
                </a:solidFill>
              </a:rPr>
              <a:t>= Winter Session, Semester 2, Spring Session </a:t>
            </a:r>
          </a:p>
        </p:txBody>
      </p:sp>
      <p:sp>
        <p:nvSpPr>
          <p:cNvPr id="3" name="Footer Placeholder 1">
            <a:extLst>
              <a:ext uri="{FF2B5EF4-FFF2-40B4-BE49-F238E27FC236}">
                <a16:creationId xmlns:a16="http://schemas.microsoft.com/office/drawing/2014/main" id="{5D98D524-A7B3-C212-40EC-760E44FD7311}"/>
              </a:ext>
            </a:extLst>
          </p:cNvPr>
          <p:cNvSpPr>
            <a:spLocks noGrp="1"/>
          </p:cNvSpPr>
          <p:nvPr>
            <p:ph type="ftr" sz="quarter" idx="11"/>
          </p:nvPr>
        </p:nvSpPr>
        <p:spPr>
          <a:xfrm>
            <a:off x="672000" y="6561450"/>
            <a:ext cx="7200000" cy="144000"/>
          </a:xfrm>
        </p:spPr>
        <p:txBody>
          <a:bodyPr/>
          <a:lstStyle/>
          <a:p>
            <a:r>
              <a:rPr lang="en-US" dirty="0"/>
              <a:t>S2 2026 Orientation week | </a:t>
            </a:r>
            <a:r>
              <a:rPr lang="en-AU" dirty="0"/>
              <a:t>Enrolment presentation and Q&amp;A</a:t>
            </a:r>
          </a:p>
        </p:txBody>
      </p:sp>
      <p:sp>
        <p:nvSpPr>
          <p:cNvPr id="6" name="TextBox 5">
            <a:extLst>
              <a:ext uri="{FF2B5EF4-FFF2-40B4-BE49-F238E27FC236}">
                <a16:creationId xmlns:a16="http://schemas.microsoft.com/office/drawing/2014/main" id="{FB2BB950-37CD-4B24-24D8-342CB0E6306E}"/>
              </a:ext>
            </a:extLst>
          </p:cNvPr>
          <p:cNvSpPr txBox="1"/>
          <p:nvPr/>
        </p:nvSpPr>
        <p:spPr>
          <a:xfrm>
            <a:off x="432000" y="341812"/>
            <a:ext cx="10638503" cy="523220"/>
          </a:xfrm>
          <a:prstGeom prst="rect">
            <a:avLst/>
          </a:prstGeom>
          <a:noFill/>
        </p:spPr>
        <p:txBody>
          <a:bodyPr wrap="square" rtlCol="0">
            <a:spAutoFit/>
          </a:bodyPr>
          <a:lstStyle/>
          <a:p>
            <a:pPr defTabSz="609585"/>
            <a:r>
              <a:rPr lang="en-AU" sz="2800" dirty="0">
                <a:latin typeface="Public Sans" pitchFamily="2" charset="0"/>
              </a:rPr>
              <a:t>How do I calculate my study load?</a:t>
            </a:r>
          </a:p>
        </p:txBody>
      </p:sp>
      <p:sp>
        <p:nvSpPr>
          <p:cNvPr id="7" name="Date Placeholder 3">
            <a:extLst>
              <a:ext uri="{FF2B5EF4-FFF2-40B4-BE49-F238E27FC236}">
                <a16:creationId xmlns:a16="http://schemas.microsoft.com/office/drawing/2014/main" id="{E8D17E23-535E-E21C-4AFA-5F27F4CCE336}"/>
              </a:ext>
            </a:extLst>
          </p:cNvPr>
          <p:cNvSpPr>
            <a:spLocks noGrp="1"/>
          </p:cNvSpPr>
          <p:nvPr>
            <p:ph type="dt" sz="half" idx="2"/>
          </p:nvPr>
        </p:nvSpPr>
        <p:spPr>
          <a:xfrm>
            <a:off x="9441390" y="6552000"/>
            <a:ext cx="1871517" cy="144000"/>
          </a:xfrm>
        </p:spPr>
        <p:txBody>
          <a:bodyPr/>
          <a:lstStyle/>
          <a:p>
            <a:pPr lvl="0"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34723167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13C1B-8E5A-F316-49AB-E9069C2D1B5B}"/>
            </a:ext>
          </a:extLst>
        </p:cNvPr>
        <p:cNvGrpSpPr/>
        <p:nvPr/>
      </p:nvGrpSpPr>
      <p:grpSpPr>
        <a:xfrm>
          <a:off x="0" y="0"/>
          <a:ext cx="0" cy="0"/>
          <a:chOff x="0" y="0"/>
          <a:chExt cx="0" cy="0"/>
        </a:xfrm>
      </p:grpSpPr>
      <p:sp>
        <p:nvSpPr>
          <p:cNvPr id="30" name="Rectangle 29">
            <a:extLst>
              <a:ext uri="{FF2B5EF4-FFF2-40B4-BE49-F238E27FC236}">
                <a16:creationId xmlns:a16="http://schemas.microsoft.com/office/drawing/2014/main" id="{E69CECB3-101A-BFF2-557B-A1514878A866}"/>
              </a:ext>
            </a:extLst>
          </p:cNvPr>
          <p:cNvSpPr>
            <a:spLocks/>
          </p:cNvSpPr>
          <p:nvPr/>
        </p:nvSpPr>
        <p:spPr>
          <a:xfrm>
            <a:off x="2502568" y="4578470"/>
            <a:ext cx="6726594" cy="1539837"/>
          </a:xfrm>
          <a:prstGeom prst="rect">
            <a:avLst/>
          </a:prstGeom>
          <a:solidFill>
            <a:srgbClr val="F5EDDE"/>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defTabSz="609585">
              <a:defRPr/>
            </a:pPr>
            <a:endParaRPr lang="en-AU" sz="2400">
              <a:solidFill>
                <a:prstClr val="white"/>
              </a:solidFill>
              <a:latin typeface="Public Sans Light"/>
            </a:endParaRPr>
          </a:p>
        </p:txBody>
      </p:sp>
      <p:sp>
        <p:nvSpPr>
          <p:cNvPr id="5" name="Slide Number Placeholder 4">
            <a:extLst>
              <a:ext uri="{FF2B5EF4-FFF2-40B4-BE49-F238E27FC236}">
                <a16:creationId xmlns:a16="http://schemas.microsoft.com/office/drawing/2014/main" id="{56CC75B2-24F3-80D8-69B8-62A517B9D1F0}"/>
              </a:ext>
            </a:extLst>
          </p:cNvPr>
          <p:cNvSpPr>
            <a:spLocks noGrp="1"/>
          </p:cNvSpPr>
          <p:nvPr>
            <p:ph type="sldNum" sz="quarter" idx="12"/>
          </p:nvPr>
        </p:nvSpPr>
        <p:spPr>
          <a:xfrm>
            <a:off x="432000" y="6552000"/>
            <a:ext cx="480000" cy="144000"/>
          </a:xfrm>
        </p:spPr>
        <p:txBody>
          <a:bodyPr/>
          <a:lstStyle/>
          <a:p>
            <a:pPr defTabSz="609585">
              <a:defRPr/>
            </a:pPr>
            <a:fld id="{10A01DC5-1685-4615-8240-15192985C6A2}" type="slidenum">
              <a:rPr lang="en-AU">
                <a:solidFill>
                  <a:prstClr val="black"/>
                </a:solidFill>
                <a:latin typeface="Public Sans Light"/>
              </a:rPr>
              <a:pPr defTabSz="609585">
                <a:defRPr/>
              </a:pPr>
              <a:t>23</a:t>
            </a:fld>
            <a:endParaRPr lang="en-AU">
              <a:solidFill>
                <a:prstClr val="black"/>
              </a:solidFill>
              <a:latin typeface="Public Sans Light"/>
            </a:endParaRPr>
          </a:p>
        </p:txBody>
      </p:sp>
      <p:sp>
        <p:nvSpPr>
          <p:cNvPr id="11" name="Text Placeholder 10">
            <a:extLst>
              <a:ext uri="{FF2B5EF4-FFF2-40B4-BE49-F238E27FC236}">
                <a16:creationId xmlns:a16="http://schemas.microsoft.com/office/drawing/2014/main" id="{9AE170E3-112B-C397-EAC7-9711256D768C}"/>
              </a:ext>
            </a:extLst>
          </p:cNvPr>
          <p:cNvSpPr>
            <a:spLocks noGrp="1"/>
          </p:cNvSpPr>
          <p:nvPr>
            <p:ph type="body" sz="quarter" idx="13"/>
          </p:nvPr>
        </p:nvSpPr>
        <p:spPr>
          <a:xfrm>
            <a:off x="443373" y="432001"/>
            <a:ext cx="5582042" cy="1290788"/>
          </a:xfrm>
        </p:spPr>
        <p:txBody>
          <a:bodyPr vert="horz" lIns="0" tIns="0" rIns="0" bIns="0" rtlCol="0" anchor="t">
            <a:normAutofit/>
          </a:bodyPr>
          <a:lstStyle/>
          <a:p>
            <a:r>
              <a:rPr lang="en-AU"/>
              <a:t>Teaching periods</a:t>
            </a:r>
            <a:endParaRPr lang="en-AU" sz="1800"/>
          </a:p>
        </p:txBody>
      </p:sp>
      <p:sp>
        <p:nvSpPr>
          <p:cNvPr id="20" name="TextBox 19">
            <a:extLst>
              <a:ext uri="{FF2B5EF4-FFF2-40B4-BE49-F238E27FC236}">
                <a16:creationId xmlns:a16="http://schemas.microsoft.com/office/drawing/2014/main" id="{0920B92B-D654-3903-F2FA-E12E0967B033}"/>
              </a:ext>
            </a:extLst>
          </p:cNvPr>
          <p:cNvSpPr txBox="1"/>
          <p:nvPr/>
        </p:nvSpPr>
        <p:spPr>
          <a:xfrm>
            <a:off x="443373" y="1205949"/>
            <a:ext cx="10972189" cy="3416320"/>
          </a:xfrm>
          <a:prstGeom prst="rect">
            <a:avLst/>
          </a:prstGeom>
          <a:noFill/>
        </p:spPr>
        <p:txBody>
          <a:bodyPr wrap="square">
            <a:spAutoFit/>
          </a:bodyPr>
          <a:lstStyle/>
          <a:p>
            <a:r>
              <a:rPr lang="en-US" b="1"/>
              <a:t>Standard teaching periods</a:t>
            </a:r>
            <a:endParaRPr lang="en-US"/>
          </a:p>
          <a:p>
            <a:pPr marL="285750" indent="-285750">
              <a:buFont typeface="Arial" panose="020B0604020202020204" pitchFamily="34" charset="0"/>
              <a:buChar char="•"/>
            </a:pPr>
            <a:r>
              <a:rPr lang="en-US"/>
              <a:t>Semester 1 and Semester 2</a:t>
            </a:r>
          </a:p>
          <a:p>
            <a:pPr marL="285750" indent="-285750">
              <a:buFont typeface="Arial" panose="020B0604020202020204" pitchFamily="34" charset="0"/>
              <a:buChar char="•"/>
            </a:pPr>
            <a:r>
              <a:rPr lang="en-US"/>
              <a:t>Most common teaching sessions for most courses. </a:t>
            </a:r>
          </a:p>
          <a:p>
            <a:pPr marL="285750" indent="-285750">
              <a:buFont typeface="Arial" panose="020B0604020202020204" pitchFamily="34" charset="0"/>
              <a:buChar char="•"/>
            </a:pPr>
            <a:r>
              <a:rPr lang="en-US"/>
              <a:t>Each course follows a standard schedule for teaching weeks, exam periods and administrative deadlines.</a:t>
            </a:r>
          </a:p>
          <a:p>
            <a:br>
              <a:rPr lang="en-US"/>
            </a:br>
            <a:r>
              <a:rPr lang="en-US" b="1"/>
              <a:t>Non-standard teaching periods</a:t>
            </a:r>
          </a:p>
          <a:p>
            <a:pPr marL="285750" indent="-285750">
              <a:buFont typeface="Arial" panose="020B0604020202020204" pitchFamily="34" charset="0"/>
              <a:buChar char="•"/>
            </a:pPr>
            <a:r>
              <a:rPr lang="en-US"/>
              <a:t>Summer, Autumn, Winter and Spring Session</a:t>
            </a:r>
          </a:p>
          <a:p>
            <a:pPr marL="285750" indent="-285750">
              <a:buFont typeface="Arial" panose="020B0604020202020204" pitchFamily="34" charset="0"/>
              <a:buChar char="•"/>
            </a:pPr>
            <a:r>
              <a:rPr lang="en-US"/>
              <a:t>Courses offered in non-standard sessions don’t follow standard teaching period dates. </a:t>
            </a:r>
          </a:p>
          <a:p>
            <a:pPr marL="285750" indent="-285750">
              <a:buFont typeface="Arial" panose="020B0604020202020204" pitchFamily="34" charset="0"/>
              <a:buChar char="•"/>
            </a:pPr>
            <a:r>
              <a:rPr lang="en-US"/>
              <a:t>Each course has its own schedule, including teaching weeks, assessment timelines, and administrative deadlines.</a:t>
            </a:r>
            <a:br>
              <a:rPr lang="en-US"/>
            </a:br>
            <a:endParaRPr lang="en-US"/>
          </a:p>
        </p:txBody>
      </p:sp>
      <p:sp>
        <p:nvSpPr>
          <p:cNvPr id="34" name="TextBox 33">
            <a:extLst>
              <a:ext uri="{FF2B5EF4-FFF2-40B4-BE49-F238E27FC236}">
                <a16:creationId xmlns:a16="http://schemas.microsoft.com/office/drawing/2014/main" id="{AE43464F-5CE7-FA1C-7ADC-A0684992807A}"/>
              </a:ext>
            </a:extLst>
          </p:cNvPr>
          <p:cNvSpPr txBox="1"/>
          <p:nvPr/>
        </p:nvSpPr>
        <p:spPr>
          <a:xfrm>
            <a:off x="2714324" y="4578470"/>
            <a:ext cx="6514838" cy="1477328"/>
          </a:xfrm>
          <a:prstGeom prst="rect">
            <a:avLst/>
          </a:prstGeom>
          <a:noFill/>
        </p:spPr>
        <p:txBody>
          <a:bodyPr wrap="square">
            <a:spAutoFit/>
          </a:bodyPr>
          <a:lstStyle/>
          <a:p>
            <a:r>
              <a:rPr lang="en-US" sz="1800" dirty="0"/>
              <a:t>Why you might </a:t>
            </a:r>
            <a:r>
              <a:rPr lang="en-US" sz="1800" dirty="0" err="1"/>
              <a:t>enrol</a:t>
            </a:r>
            <a:r>
              <a:rPr lang="en-US" sz="1800" dirty="0"/>
              <a:t> in a non-standard teaching period:</a:t>
            </a:r>
          </a:p>
          <a:p>
            <a:pPr marL="285750" indent="-285750">
              <a:buFont typeface="Arial" panose="020B0604020202020204" pitchFamily="34" charset="0"/>
              <a:buChar char="•"/>
            </a:pPr>
            <a:r>
              <a:rPr lang="en-US" sz="1800" dirty="0"/>
              <a:t>catch up on a course</a:t>
            </a:r>
          </a:p>
          <a:p>
            <a:pPr marL="285750" indent="-285750">
              <a:buFont typeface="Arial" panose="020B0604020202020204" pitchFamily="34" charset="0"/>
              <a:buChar char="•"/>
            </a:pPr>
            <a:r>
              <a:rPr lang="en-US" sz="1800" dirty="0"/>
              <a:t>spread or reduce your Semester 1 or 2 workload</a:t>
            </a:r>
          </a:p>
          <a:p>
            <a:pPr marL="285750" indent="-285750">
              <a:buFont typeface="Arial" panose="020B0604020202020204" pitchFamily="34" charset="0"/>
              <a:buChar char="•"/>
            </a:pPr>
            <a:r>
              <a:rPr lang="en-US" sz="1800" dirty="0"/>
              <a:t>accelerate your program</a:t>
            </a:r>
          </a:p>
          <a:p>
            <a:pPr marL="285750" indent="-285750">
              <a:buFont typeface="Arial" panose="020B0604020202020204" pitchFamily="34" charset="0"/>
              <a:buChar char="•"/>
            </a:pPr>
            <a:r>
              <a:rPr lang="en-US" sz="1800" dirty="0"/>
              <a:t>take an intensive or time-specific course</a:t>
            </a:r>
          </a:p>
        </p:txBody>
      </p:sp>
      <p:sp>
        <p:nvSpPr>
          <p:cNvPr id="3" name="Footer Placeholder 1">
            <a:extLst>
              <a:ext uri="{FF2B5EF4-FFF2-40B4-BE49-F238E27FC236}">
                <a16:creationId xmlns:a16="http://schemas.microsoft.com/office/drawing/2014/main" id="{F19992E1-E43E-81A3-82E2-52058B486254}"/>
              </a:ext>
            </a:extLst>
          </p:cNvPr>
          <p:cNvSpPr>
            <a:spLocks noGrp="1"/>
          </p:cNvSpPr>
          <p:nvPr>
            <p:ph type="ftr" sz="quarter" idx="11"/>
          </p:nvPr>
        </p:nvSpPr>
        <p:spPr>
          <a:xfrm>
            <a:off x="672000" y="6561450"/>
            <a:ext cx="7200000" cy="144000"/>
          </a:xfrm>
        </p:spPr>
        <p:txBody>
          <a:bodyPr/>
          <a:lstStyle/>
          <a:p>
            <a:r>
              <a:rPr lang="en-US" dirty="0"/>
              <a:t>S2 2026 Orientation week | </a:t>
            </a:r>
            <a:r>
              <a:rPr lang="en-AU" dirty="0"/>
              <a:t>Enrolment presentation and Q&amp;A</a:t>
            </a:r>
          </a:p>
        </p:txBody>
      </p:sp>
      <p:sp>
        <p:nvSpPr>
          <p:cNvPr id="2" name="Date Placeholder 3">
            <a:extLst>
              <a:ext uri="{FF2B5EF4-FFF2-40B4-BE49-F238E27FC236}">
                <a16:creationId xmlns:a16="http://schemas.microsoft.com/office/drawing/2014/main" id="{CF588745-218E-CE9C-9739-475647DF58D0}"/>
              </a:ext>
            </a:extLst>
          </p:cNvPr>
          <p:cNvSpPr>
            <a:spLocks noGrp="1"/>
          </p:cNvSpPr>
          <p:nvPr>
            <p:ph type="dt" sz="half" idx="2"/>
          </p:nvPr>
        </p:nvSpPr>
        <p:spPr>
          <a:xfrm>
            <a:off x="9441390" y="6552000"/>
            <a:ext cx="1871517" cy="144000"/>
          </a:xfrm>
        </p:spPr>
        <p:txBody>
          <a:bodyPr/>
          <a:lstStyle/>
          <a:p>
            <a:pPr lvl="0"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12743685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DDCC83-C305-42BA-A042-D0C9213BB22B}"/>
              </a:ext>
            </a:extLst>
          </p:cNvPr>
          <p:cNvSpPr>
            <a:spLocks noGrp="1"/>
          </p:cNvSpPr>
          <p:nvPr>
            <p:ph type="title"/>
          </p:nvPr>
        </p:nvSpPr>
        <p:spPr>
          <a:xfrm>
            <a:off x="3264000" y="432001"/>
            <a:ext cx="8400000" cy="2852737"/>
          </a:xfrm>
        </p:spPr>
        <p:txBody>
          <a:bodyPr/>
          <a:lstStyle/>
          <a:p>
            <a:r>
              <a:rPr lang="en-AU" dirty="0"/>
              <a:t>Enrolling on </a:t>
            </a:r>
            <a:r>
              <a:rPr lang="en-AU" dirty="0" err="1"/>
              <a:t>ANUH</a:t>
            </a:r>
            <a:r>
              <a:rPr lang="en-AU" cap="none" dirty="0" err="1"/>
              <a:t>ub</a:t>
            </a:r>
            <a:endParaRPr lang="en-AU" dirty="0"/>
          </a:p>
        </p:txBody>
      </p:sp>
      <p:sp>
        <p:nvSpPr>
          <p:cNvPr id="4" name="Slide Number Placeholder 3">
            <a:extLst>
              <a:ext uri="{FF2B5EF4-FFF2-40B4-BE49-F238E27FC236}">
                <a16:creationId xmlns:a16="http://schemas.microsoft.com/office/drawing/2014/main" id="{94E24FA8-0E99-4CE5-9186-42E53DE91E01}"/>
              </a:ext>
            </a:extLst>
          </p:cNvPr>
          <p:cNvSpPr>
            <a:spLocks noGrp="1"/>
          </p:cNvSpPr>
          <p:nvPr>
            <p:ph type="sldNum" sz="quarter" idx="12"/>
          </p:nvPr>
        </p:nvSpPr>
        <p:spPr>
          <a:xfrm>
            <a:off x="432000" y="6552000"/>
            <a:ext cx="480000" cy="144000"/>
          </a:xfrm>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800" b="0" i="0" u="none" strike="noStrike" kern="1200" cap="all" spc="0" normalizeH="0" baseline="0" noProof="0">
                <a:ln>
                  <a:noFill/>
                </a:ln>
                <a:solidFill>
                  <a:prstClr val="black"/>
                </a:solidFill>
                <a:effectLst/>
                <a:uLnTx/>
                <a:uFillTx/>
                <a:latin typeface="Public Sans Light"/>
                <a:ea typeface="+mn-ea"/>
                <a:cs typeface="+mn-cs"/>
              </a:rPr>
              <a:pPr marL="0" marR="0" lvl="0" indent="0" algn="l" defTabSz="609585" rtl="0" eaLnBrk="1" fontAlgn="auto" latinLnBrk="0" hangingPunct="1">
                <a:lnSpc>
                  <a:spcPct val="100000"/>
                </a:lnSpc>
                <a:spcBef>
                  <a:spcPts val="0"/>
                </a:spcBef>
                <a:spcAft>
                  <a:spcPts val="0"/>
                </a:spcAft>
                <a:buClrTx/>
                <a:buSzTx/>
                <a:buFontTx/>
                <a:buNone/>
                <a:tabLst/>
                <a:defRPr/>
              </a:pPr>
              <a:t>24</a:t>
            </a:fld>
            <a:endParaRPr kumimoji="0" lang="en-AU" sz="800" b="0" i="0" u="none" strike="noStrike" kern="1200" cap="all" spc="0" normalizeH="0" baseline="0" noProof="0">
              <a:ln>
                <a:noFill/>
              </a:ln>
              <a:solidFill>
                <a:prstClr val="black"/>
              </a:solidFill>
              <a:effectLst/>
              <a:uLnTx/>
              <a:uFillTx/>
              <a:latin typeface="Public Sans Light"/>
              <a:ea typeface="+mn-ea"/>
              <a:cs typeface="+mn-cs"/>
            </a:endParaRPr>
          </a:p>
        </p:txBody>
      </p:sp>
      <p:sp>
        <p:nvSpPr>
          <p:cNvPr id="6" name="Text Placeholder 5">
            <a:extLst>
              <a:ext uri="{FF2B5EF4-FFF2-40B4-BE49-F238E27FC236}">
                <a16:creationId xmlns:a16="http://schemas.microsoft.com/office/drawing/2014/main" id="{EA5A6C96-9922-493E-B37D-63799EC6ECD5}"/>
              </a:ext>
            </a:extLst>
          </p:cNvPr>
          <p:cNvSpPr>
            <a:spLocks noGrp="1"/>
          </p:cNvSpPr>
          <p:nvPr>
            <p:ph type="body" sz="quarter" idx="13"/>
          </p:nvPr>
        </p:nvSpPr>
        <p:spPr>
          <a:xfrm>
            <a:off x="432001" y="432001"/>
            <a:ext cx="2440828" cy="2410884"/>
          </a:xfrm>
        </p:spPr>
        <p:txBody>
          <a:bodyPr/>
          <a:lstStyle/>
          <a:p>
            <a:r>
              <a:rPr lang="en-AU"/>
              <a:t>03</a:t>
            </a:r>
          </a:p>
        </p:txBody>
      </p:sp>
      <p:pic>
        <p:nvPicPr>
          <p:cNvPr id="10" name="Picture 9" descr="A black and white image of a person's head&#10;&#10;Description automatically generated">
            <a:extLst>
              <a:ext uri="{FF2B5EF4-FFF2-40B4-BE49-F238E27FC236}">
                <a16:creationId xmlns:a16="http://schemas.microsoft.com/office/drawing/2014/main" id="{ACCD5862-9E33-B9B2-51D1-5AFE8440F3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36" y="3542494"/>
            <a:ext cx="2687857" cy="2729046"/>
          </a:xfrm>
          <a:prstGeom prst="rect">
            <a:avLst/>
          </a:prstGeom>
        </p:spPr>
      </p:pic>
      <p:pic>
        <p:nvPicPr>
          <p:cNvPr id="5" name="Picture 4" descr="A white text on a black background&#10;&#10;Description automatically generated">
            <a:extLst>
              <a:ext uri="{FF2B5EF4-FFF2-40B4-BE49-F238E27FC236}">
                <a16:creationId xmlns:a16="http://schemas.microsoft.com/office/drawing/2014/main" id="{762D3F36-ED98-D0C5-ACEB-F69F14CD178B}"/>
              </a:ext>
            </a:extLst>
          </p:cNvPr>
          <p:cNvPicPr>
            <a:picLocks noChangeAspect="1"/>
          </p:cNvPicPr>
          <p:nvPr/>
        </p:nvPicPr>
        <p:blipFill>
          <a:blip r:embed="rId3"/>
          <a:stretch>
            <a:fillRect/>
          </a:stretch>
        </p:blipFill>
        <p:spPr>
          <a:xfrm>
            <a:off x="1616037" y="2066792"/>
            <a:ext cx="3488555" cy="3074773"/>
          </a:xfrm>
          <a:prstGeom prst="rect">
            <a:avLst/>
          </a:prstGeom>
        </p:spPr>
      </p:pic>
      <p:pic>
        <p:nvPicPr>
          <p:cNvPr id="9" name="Picture 8" descr="A silhouette of a person&amp;#39;s head&#10;&#10;Description automatically generated">
            <a:extLst>
              <a:ext uri="{FF2B5EF4-FFF2-40B4-BE49-F238E27FC236}">
                <a16:creationId xmlns:a16="http://schemas.microsoft.com/office/drawing/2014/main" id="{E0B2E413-43F3-C2A7-9928-D07DBFB00FF5}"/>
              </a:ext>
            </a:extLst>
          </p:cNvPr>
          <p:cNvPicPr>
            <a:picLocks noChangeAspect="1"/>
          </p:cNvPicPr>
          <p:nvPr/>
        </p:nvPicPr>
        <p:blipFill>
          <a:blip r:embed="rId4"/>
          <a:stretch>
            <a:fillRect/>
          </a:stretch>
        </p:blipFill>
        <p:spPr>
          <a:xfrm>
            <a:off x="8666584" y="3804088"/>
            <a:ext cx="2580504" cy="2611396"/>
          </a:xfrm>
          <a:prstGeom prst="rect">
            <a:avLst/>
          </a:prstGeom>
        </p:spPr>
      </p:pic>
      <p:pic>
        <p:nvPicPr>
          <p:cNvPr id="11" name="Picture 10" descr="A white lines on a black background&#10;&#10;Description automatically generated">
            <a:extLst>
              <a:ext uri="{FF2B5EF4-FFF2-40B4-BE49-F238E27FC236}">
                <a16:creationId xmlns:a16="http://schemas.microsoft.com/office/drawing/2014/main" id="{A7B470A3-F0B8-7661-92D4-CB7D1EADE77D}"/>
              </a:ext>
            </a:extLst>
          </p:cNvPr>
          <p:cNvPicPr>
            <a:picLocks noChangeAspect="1"/>
          </p:cNvPicPr>
          <p:nvPr/>
        </p:nvPicPr>
        <p:blipFill>
          <a:blip r:embed="rId5"/>
          <a:stretch>
            <a:fillRect/>
          </a:stretch>
        </p:blipFill>
        <p:spPr>
          <a:xfrm>
            <a:off x="6062439" y="2173188"/>
            <a:ext cx="4148111" cy="3463786"/>
          </a:xfrm>
          <a:prstGeom prst="rect">
            <a:avLst/>
          </a:prstGeom>
        </p:spPr>
      </p:pic>
      <p:sp>
        <p:nvSpPr>
          <p:cNvPr id="12" name="TextBox 11">
            <a:extLst>
              <a:ext uri="{FF2B5EF4-FFF2-40B4-BE49-F238E27FC236}">
                <a16:creationId xmlns:a16="http://schemas.microsoft.com/office/drawing/2014/main" id="{55F6B05A-5DEC-AE52-BC17-A83F3A8997A1}"/>
              </a:ext>
            </a:extLst>
          </p:cNvPr>
          <p:cNvSpPr txBox="1"/>
          <p:nvPr/>
        </p:nvSpPr>
        <p:spPr>
          <a:xfrm>
            <a:off x="7138054" y="3078697"/>
            <a:ext cx="1723341"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mn-lt"/>
                <a:cs typeface="+mn-lt"/>
              </a:rPr>
              <a:t>Do I need a permission code?</a:t>
            </a:r>
            <a:endParaRPr lang="en-US"/>
          </a:p>
        </p:txBody>
      </p:sp>
      <p:sp>
        <p:nvSpPr>
          <p:cNvPr id="3" name="TextBox 2">
            <a:extLst>
              <a:ext uri="{FF2B5EF4-FFF2-40B4-BE49-F238E27FC236}">
                <a16:creationId xmlns:a16="http://schemas.microsoft.com/office/drawing/2014/main" id="{367F7D03-2BAA-D056-B9ED-75E1759D7B56}"/>
              </a:ext>
            </a:extLst>
          </p:cNvPr>
          <p:cNvSpPr txBox="1"/>
          <p:nvPr/>
        </p:nvSpPr>
        <p:spPr>
          <a:xfrm>
            <a:off x="2452691" y="2959185"/>
            <a:ext cx="182545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How do I </a:t>
            </a:r>
            <a:r>
              <a:rPr lang="en-US" err="1"/>
              <a:t>enrol</a:t>
            </a:r>
            <a:r>
              <a:rPr lang="en-US"/>
              <a:t> in the courses I've chosen?</a:t>
            </a:r>
          </a:p>
        </p:txBody>
      </p:sp>
      <p:sp>
        <p:nvSpPr>
          <p:cNvPr id="7" name="Footer Placeholder 1">
            <a:extLst>
              <a:ext uri="{FF2B5EF4-FFF2-40B4-BE49-F238E27FC236}">
                <a16:creationId xmlns:a16="http://schemas.microsoft.com/office/drawing/2014/main" id="{87004E47-97B6-B20D-BFE5-B88AA2FEDD3D}"/>
              </a:ext>
            </a:extLst>
          </p:cNvPr>
          <p:cNvSpPr>
            <a:spLocks noGrp="1"/>
          </p:cNvSpPr>
          <p:nvPr>
            <p:ph type="ftr" sz="quarter" idx="11"/>
          </p:nvPr>
        </p:nvSpPr>
        <p:spPr>
          <a:xfrm>
            <a:off x="672000" y="6561450"/>
            <a:ext cx="7200000" cy="144000"/>
          </a:xfrm>
        </p:spPr>
        <p:txBody>
          <a:bodyPr/>
          <a:lstStyle/>
          <a:p>
            <a:r>
              <a:rPr lang="en-US" dirty="0"/>
              <a:t>S2 2026 Orientation week | </a:t>
            </a:r>
            <a:r>
              <a:rPr lang="en-AU" dirty="0"/>
              <a:t>Enrolment presentation and Q&amp;A</a:t>
            </a:r>
          </a:p>
        </p:txBody>
      </p:sp>
      <p:sp>
        <p:nvSpPr>
          <p:cNvPr id="13" name="Date Placeholder 3">
            <a:extLst>
              <a:ext uri="{FF2B5EF4-FFF2-40B4-BE49-F238E27FC236}">
                <a16:creationId xmlns:a16="http://schemas.microsoft.com/office/drawing/2014/main" id="{2A562BEE-B6DA-DAA4-FAC7-404874E89719}"/>
              </a:ext>
            </a:extLst>
          </p:cNvPr>
          <p:cNvSpPr>
            <a:spLocks noGrp="1"/>
          </p:cNvSpPr>
          <p:nvPr>
            <p:ph type="dt" sz="half" idx="2"/>
          </p:nvPr>
        </p:nvSpPr>
        <p:spPr>
          <a:xfrm>
            <a:off x="9441390" y="6552000"/>
            <a:ext cx="1871517" cy="144000"/>
          </a:xfrm>
        </p:spPr>
        <p:txBody>
          <a:bodyPr/>
          <a:lstStyle/>
          <a:p>
            <a:pPr lvl="0"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23808472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9AA64DA-1709-49F5-8FEC-EB4B418BA4AD}"/>
              </a:ext>
            </a:extLst>
          </p:cNvPr>
          <p:cNvSpPr>
            <a:spLocks noGrp="1"/>
          </p:cNvSpPr>
          <p:nvPr>
            <p:ph type="sldNum" sz="quarter" idx="12"/>
          </p:nvPr>
        </p:nvSpPr>
        <p:spPr>
          <a:xfrm>
            <a:off x="432000" y="6552000"/>
            <a:ext cx="480000" cy="144000"/>
          </a:xfrm>
        </p:spPr>
        <p:txBody>
          <a:bodyPr anchor="t">
            <a:normAutofit/>
          </a:bodyPr>
          <a:lstStyle/>
          <a:p>
            <a:pPr defTabSz="609585">
              <a:spcAft>
                <a:spcPts val="800"/>
              </a:spcAft>
              <a:defRPr/>
            </a:pPr>
            <a:fld id="{10A01DC5-1685-4615-8240-15192985C6A2}" type="slidenum">
              <a:rPr lang="en-AU">
                <a:solidFill>
                  <a:prstClr val="black"/>
                </a:solidFill>
                <a:latin typeface="Public Sans Light"/>
              </a:rPr>
              <a:pPr defTabSz="609585">
                <a:spcAft>
                  <a:spcPts val="800"/>
                </a:spcAft>
                <a:defRPr/>
              </a:pPr>
              <a:t>25</a:t>
            </a:fld>
            <a:endParaRPr lang="en-AU">
              <a:solidFill>
                <a:prstClr val="black"/>
              </a:solidFill>
              <a:latin typeface="Public Sans Light"/>
            </a:endParaRPr>
          </a:p>
        </p:txBody>
      </p:sp>
      <p:sp>
        <p:nvSpPr>
          <p:cNvPr id="12" name="Content Placeholder 1">
            <a:extLst>
              <a:ext uri="{FF2B5EF4-FFF2-40B4-BE49-F238E27FC236}">
                <a16:creationId xmlns:a16="http://schemas.microsoft.com/office/drawing/2014/main" id="{C5DEB246-8DCF-3A02-31DD-A32B2A1BA3F7}"/>
              </a:ext>
            </a:extLst>
          </p:cNvPr>
          <p:cNvSpPr>
            <a:spLocks noGrp="1"/>
          </p:cNvSpPr>
          <p:nvPr>
            <p:ph type="body" sz="quarter" idx="13"/>
          </p:nvPr>
        </p:nvSpPr>
        <p:spPr>
          <a:xfrm>
            <a:off x="431800" y="1249229"/>
            <a:ext cx="11336867" cy="3784780"/>
          </a:xfrm>
        </p:spPr>
        <p:txBody>
          <a:bodyPr anchor="t">
            <a:normAutofit/>
          </a:bodyPr>
          <a:lstStyle/>
          <a:p>
            <a:pPr marL="0" lvl="2" indent="0">
              <a:lnSpc>
                <a:spcPct val="150000"/>
              </a:lnSpc>
            </a:pPr>
            <a:r>
              <a:rPr lang="en-AU" sz="1800" dirty="0"/>
              <a:t>Once you have chosen your courses, you will enrol on </a:t>
            </a:r>
            <a:r>
              <a:rPr lang="en-AU" sz="1800" b="1" dirty="0" err="1"/>
              <a:t>ANUHub</a:t>
            </a:r>
            <a:r>
              <a:rPr lang="en-AU" sz="1800" dirty="0"/>
              <a:t>, the ANU system that will allow you to:</a:t>
            </a:r>
            <a:endParaRPr lang="en-AU" sz="1800" b="1" dirty="0"/>
          </a:p>
          <a:p>
            <a:pPr marL="380365" lvl="2" indent="-380365">
              <a:lnSpc>
                <a:spcPct val="150000"/>
              </a:lnSpc>
              <a:buFont typeface="Arial" panose="020B0604020202020204" pitchFamily="34" charset="0"/>
              <a:buChar char="•"/>
            </a:pPr>
            <a:r>
              <a:rPr lang="en-AU" sz="1800" dirty="0"/>
              <a:t>Enrol in, swap or drop courses</a:t>
            </a:r>
          </a:p>
          <a:p>
            <a:pPr marL="380365" lvl="2" indent="-380365">
              <a:lnSpc>
                <a:spcPct val="150000"/>
              </a:lnSpc>
              <a:buFont typeface="Arial" panose="020B0604020202020204" pitchFamily="34" charset="0"/>
              <a:buChar char="•"/>
            </a:pPr>
            <a:r>
              <a:rPr lang="en-AU" sz="1800" dirty="0"/>
              <a:t>View invoices, receipts and manage fees</a:t>
            </a:r>
          </a:p>
          <a:p>
            <a:pPr marL="380365" lvl="2" indent="-380365">
              <a:lnSpc>
                <a:spcPct val="150000"/>
              </a:lnSpc>
              <a:buFont typeface="Arial" panose="020B0604020202020204" pitchFamily="34" charset="0"/>
              <a:buChar char="•"/>
            </a:pPr>
            <a:r>
              <a:rPr lang="en-AU" sz="1800" dirty="0"/>
              <a:t>Download documents confirming your course, program and grades</a:t>
            </a:r>
          </a:p>
          <a:p>
            <a:pPr marL="380365" lvl="2" indent="-380365">
              <a:lnSpc>
                <a:spcPct val="150000"/>
              </a:lnSpc>
              <a:buFont typeface="Arial" panose="020B0604020202020204" pitchFamily="34" charset="0"/>
              <a:buChar char="•"/>
            </a:pPr>
            <a:r>
              <a:rPr lang="en-AU" sz="1800" dirty="0"/>
              <a:t>Submit </a:t>
            </a:r>
            <a:r>
              <a:rPr lang="en-AU" sz="1800" dirty="0" err="1"/>
              <a:t>eForm</a:t>
            </a:r>
            <a:r>
              <a:rPr lang="en-AU" sz="1800" dirty="0"/>
              <a:t> applications (e.g. reduce study load, degree transfer)</a:t>
            </a:r>
          </a:p>
          <a:p>
            <a:pPr marL="380365" lvl="2" indent="-380365">
              <a:lnSpc>
                <a:spcPct val="150000"/>
              </a:lnSpc>
              <a:buFont typeface="Arial" panose="020B0604020202020204" pitchFamily="34" charset="0"/>
              <a:buChar char="•"/>
            </a:pPr>
            <a:r>
              <a:rPr lang="en-AU" sz="1800" dirty="0"/>
              <a:t>Update your personal details (phone, address, emergency contact)</a:t>
            </a:r>
          </a:p>
          <a:p>
            <a:pPr marL="0" lvl="2" indent="0">
              <a:lnSpc>
                <a:spcPct val="150000"/>
              </a:lnSpc>
            </a:pPr>
            <a:endParaRPr lang="en-AU" sz="1800" b="1" dirty="0"/>
          </a:p>
          <a:p>
            <a:pPr marL="0" lvl="2" indent="0">
              <a:lnSpc>
                <a:spcPct val="150000"/>
              </a:lnSpc>
            </a:pPr>
            <a:endParaRPr lang="en-AU" sz="1800" b="1" dirty="0"/>
          </a:p>
        </p:txBody>
      </p:sp>
      <p:sp>
        <p:nvSpPr>
          <p:cNvPr id="3" name="Footer Placeholder 1">
            <a:extLst>
              <a:ext uri="{FF2B5EF4-FFF2-40B4-BE49-F238E27FC236}">
                <a16:creationId xmlns:a16="http://schemas.microsoft.com/office/drawing/2014/main" id="{DAA32908-0B31-5EA1-B63F-75636602D0B4}"/>
              </a:ext>
            </a:extLst>
          </p:cNvPr>
          <p:cNvSpPr>
            <a:spLocks noGrp="1"/>
          </p:cNvSpPr>
          <p:nvPr>
            <p:ph type="ftr" sz="quarter" idx="11"/>
          </p:nvPr>
        </p:nvSpPr>
        <p:spPr>
          <a:xfrm>
            <a:off x="672000" y="6561450"/>
            <a:ext cx="7200000" cy="144000"/>
          </a:xfrm>
        </p:spPr>
        <p:txBody>
          <a:bodyPr/>
          <a:lstStyle/>
          <a:p>
            <a:r>
              <a:rPr lang="en-US" dirty="0"/>
              <a:t>S2 2026 Orientation week | </a:t>
            </a:r>
            <a:r>
              <a:rPr lang="en-AU" dirty="0"/>
              <a:t>Enrolment presentation and Q&amp;A</a:t>
            </a:r>
          </a:p>
        </p:txBody>
      </p:sp>
      <p:sp>
        <p:nvSpPr>
          <p:cNvPr id="4" name="Rectangle 3">
            <a:extLst>
              <a:ext uri="{FF2B5EF4-FFF2-40B4-BE49-F238E27FC236}">
                <a16:creationId xmlns:a16="http://schemas.microsoft.com/office/drawing/2014/main" id="{468E9387-0408-2A90-CE48-FE76C7A9CF5B}"/>
              </a:ext>
            </a:extLst>
          </p:cNvPr>
          <p:cNvSpPr>
            <a:spLocks/>
          </p:cNvSpPr>
          <p:nvPr/>
        </p:nvSpPr>
        <p:spPr>
          <a:xfrm>
            <a:off x="432000" y="4496735"/>
            <a:ext cx="11420475" cy="1598708"/>
          </a:xfrm>
          <a:prstGeom prst="rect">
            <a:avLst/>
          </a:prstGeom>
          <a:solidFill>
            <a:schemeClr val="accent2">
              <a:lumMod val="40000"/>
              <a:lumOff val="60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defTabSz="609585">
              <a:defRPr/>
            </a:pPr>
            <a:endParaRPr lang="en-AU" sz="2400" dirty="0">
              <a:solidFill>
                <a:srgbClr val="FF0000"/>
              </a:solidFill>
              <a:latin typeface="Public Sans Light"/>
            </a:endParaRPr>
          </a:p>
        </p:txBody>
      </p:sp>
      <p:sp>
        <p:nvSpPr>
          <p:cNvPr id="8" name="Text Placeholder 10">
            <a:extLst>
              <a:ext uri="{FF2B5EF4-FFF2-40B4-BE49-F238E27FC236}">
                <a16:creationId xmlns:a16="http://schemas.microsoft.com/office/drawing/2014/main" id="{41B1397E-7F16-FB5F-542A-417578B1ED88}"/>
              </a:ext>
            </a:extLst>
          </p:cNvPr>
          <p:cNvSpPr txBox="1">
            <a:spLocks/>
          </p:cNvSpPr>
          <p:nvPr/>
        </p:nvSpPr>
        <p:spPr>
          <a:xfrm>
            <a:off x="672000" y="4764953"/>
            <a:ext cx="9531070" cy="1062272"/>
          </a:xfrm>
          <a:prstGeom prst="rect">
            <a:avLst/>
          </a:prstGeom>
        </p:spPr>
        <p:txBody>
          <a:bodyPr vert="horz" lIns="0" tIns="0" rIns="0" bIns="0" rtlCol="0" anchor="t">
            <a:noAutofit/>
          </a:bodyPr>
          <a:lstStyle>
            <a:lvl1pPr marL="0" indent="0" algn="l" defTabSz="685800" rtl="0" eaLnBrk="1" latinLnBrk="0" hangingPunct="1">
              <a:lnSpc>
                <a:spcPct val="80000"/>
              </a:lnSpc>
              <a:spcBef>
                <a:spcPts val="0"/>
              </a:spcBef>
              <a:spcAft>
                <a:spcPts val="600"/>
              </a:spcAft>
              <a:buFont typeface="Arial" panose="020B0604020202020204" pitchFamily="34" charset="0"/>
              <a:buNone/>
              <a:defRPr sz="3600" b="0" kern="1200">
                <a:solidFill>
                  <a:schemeClr val="tx1"/>
                </a:solidFill>
                <a:latin typeface="+mj-lt"/>
                <a:ea typeface="+mn-ea"/>
                <a:cs typeface="+mn-cs"/>
              </a:defRPr>
            </a:lvl1pPr>
            <a:lvl2pPr marL="0" indent="0" algn="l" defTabSz="685800" rtl="0" eaLnBrk="1" latinLnBrk="0" hangingPunct="1">
              <a:lnSpc>
                <a:spcPct val="100000"/>
              </a:lnSpc>
              <a:spcBef>
                <a:spcPts val="0"/>
              </a:spcBef>
              <a:spcAft>
                <a:spcPts val="1200"/>
              </a:spcAft>
              <a:buFont typeface="Arial" panose="020B0604020202020204" pitchFamily="34" charset="0"/>
              <a:buNone/>
              <a:defRPr sz="1800" kern="1200">
                <a:solidFill>
                  <a:schemeClr val="accent1"/>
                </a:solidFill>
                <a:latin typeface="+mn-lt"/>
                <a:ea typeface="+mn-ea"/>
                <a:cs typeface="+mn-cs"/>
              </a:defRPr>
            </a:lvl2pPr>
            <a:lvl3pPr marL="180000" indent="-180000" algn="l" defTabSz="685800" rtl="0" eaLnBrk="1" latinLnBrk="0" hangingPunct="1">
              <a:lnSpc>
                <a:spcPct val="100000"/>
              </a:lnSpc>
              <a:spcBef>
                <a:spcPts val="0"/>
              </a:spcBef>
              <a:spcAft>
                <a:spcPts val="600"/>
              </a:spcAft>
              <a:buClr>
                <a:schemeClr val="accent1"/>
              </a:buClr>
              <a:buFont typeface="Arial" panose="020B0604020202020204" pitchFamily="34" charset="0"/>
              <a:buNone/>
              <a:defRPr sz="800" kern="1200">
                <a:solidFill>
                  <a:schemeClr val="tx1"/>
                </a:solidFill>
                <a:latin typeface="+mn-lt"/>
                <a:ea typeface="+mn-ea"/>
                <a:cs typeface="+mn-cs"/>
              </a:defRPr>
            </a:lvl3pPr>
            <a:lvl4pPr marL="179388" indent="-179388" algn="l" defTabSz="685800" rtl="0" eaLnBrk="1" latinLnBrk="0" hangingPunct="1">
              <a:lnSpc>
                <a:spcPct val="100000"/>
              </a:lnSpc>
              <a:spcBef>
                <a:spcPts val="0"/>
              </a:spcBef>
              <a:spcAft>
                <a:spcPts val="600"/>
              </a:spcAft>
              <a:buClr>
                <a:schemeClr val="accent1"/>
              </a:buClr>
              <a:buFont typeface="Arial" panose="020B0604020202020204" pitchFamily="34" charset="0"/>
              <a:buChar char="•"/>
              <a:defRPr sz="800" kern="1200">
                <a:solidFill>
                  <a:schemeClr val="tx1"/>
                </a:solidFill>
                <a:latin typeface="+mn-lt"/>
                <a:ea typeface="+mn-ea"/>
                <a:cs typeface="+mn-cs"/>
              </a:defRPr>
            </a:lvl4pPr>
            <a:lvl5pPr marL="357188" indent="-179388" algn="l" defTabSz="685800" rtl="0" eaLnBrk="1" latinLnBrk="0" hangingPunct="1">
              <a:lnSpc>
                <a:spcPct val="100000"/>
              </a:lnSpc>
              <a:spcBef>
                <a:spcPts val="0"/>
              </a:spcBef>
              <a:spcAft>
                <a:spcPts val="600"/>
              </a:spcAft>
              <a:buClr>
                <a:schemeClr val="accent1"/>
              </a:buClr>
              <a:buFont typeface="Times New Roman" panose="02020603050405020304" pitchFamily="18" charset="0"/>
              <a:buChar char="–"/>
              <a:defRPr sz="8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lvl="1" defTabSz="914377">
              <a:defRPr/>
            </a:pPr>
            <a:r>
              <a:rPr lang="en-US" sz="2000" dirty="0" err="1">
                <a:solidFill>
                  <a:prstClr val="black"/>
                </a:solidFill>
              </a:rPr>
              <a:t>Enrol</a:t>
            </a:r>
            <a:r>
              <a:rPr lang="en-US" sz="2000" dirty="0">
                <a:solidFill>
                  <a:prstClr val="black"/>
                </a:solidFill>
              </a:rPr>
              <a:t> for the first time as a coursework student:</a:t>
            </a:r>
          </a:p>
          <a:p>
            <a:pPr lvl="1" defTabSz="914377">
              <a:defRPr/>
            </a:pPr>
            <a:r>
              <a:rPr lang="en-AU" sz="1600" dirty="0">
                <a:solidFill>
                  <a:prstClr val="black"/>
                </a:solidFill>
                <a:hlinkClick r:id="rId3"/>
              </a:rPr>
              <a:t>https://www.anu.edu.au/students/program-administration/enrolment/enrol-for-the-first-time-as-a-coursework-student</a:t>
            </a:r>
            <a:r>
              <a:rPr lang="en-AU" sz="1600" dirty="0">
                <a:solidFill>
                  <a:prstClr val="black"/>
                </a:solidFill>
              </a:rPr>
              <a:t> </a:t>
            </a:r>
            <a:endParaRPr lang="en-AU" sz="1600" dirty="0">
              <a:solidFill>
                <a:srgbClr val="BE830E"/>
              </a:solidFill>
              <a:latin typeface="Public Sans Light"/>
            </a:endParaRPr>
          </a:p>
        </p:txBody>
      </p:sp>
      <p:pic>
        <p:nvPicPr>
          <p:cNvPr id="13" name="Picture 12">
            <a:extLst>
              <a:ext uri="{FF2B5EF4-FFF2-40B4-BE49-F238E27FC236}">
                <a16:creationId xmlns:a16="http://schemas.microsoft.com/office/drawing/2014/main" id="{C5AD644D-698D-A216-0C3F-AC4BC26CEE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05173" y="4573490"/>
            <a:ext cx="1445198" cy="1445198"/>
          </a:xfrm>
          <a:prstGeom prst="rect">
            <a:avLst/>
          </a:prstGeom>
        </p:spPr>
      </p:pic>
      <p:sp>
        <p:nvSpPr>
          <p:cNvPr id="7" name="Text Placeholder 5">
            <a:extLst>
              <a:ext uri="{FF2B5EF4-FFF2-40B4-BE49-F238E27FC236}">
                <a16:creationId xmlns:a16="http://schemas.microsoft.com/office/drawing/2014/main" id="{0B916CBC-8367-D88B-4411-61E528CC70FC}"/>
              </a:ext>
            </a:extLst>
          </p:cNvPr>
          <p:cNvSpPr txBox="1">
            <a:spLocks/>
          </p:cNvSpPr>
          <p:nvPr/>
        </p:nvSpPr>
        <p:spPr>
          <a:xfrm>
            <a:off x="431800" y="432001"/>
            <a:ext cx="11279717" cy="818065"/>
          </a:xfrm>
          <a:prstGeom prst="rect">
            <a:avLst/>
          </a:prstGeom>
        </p:spPr>
        <p:txBody>
          <a:bodyPr vert="horz" lIns="0" tIns="0" rIns="0" bIns="0" rtlCol="0" anchor="t">
            <a:normAutofit/>
          </a:bodyPr>
          <a:lstStyle>
            <a:lvl1pPr marL="0" indent="0" algn="l" defTabSz="914377" rtl="0" eaLnBrk="1" latinLnBrk="0" hangingPunct="1">
              <a:lnSpc>
                <a:spcPct val="80000"/>
              </a:lnSpc>
              <a:spcBef>
                <a:spcPts val="0"/>
              </a:spcBef>
              <a:spcAft>
                <a:spcPts val="800"/>
              </a:spcAft>
              <a:buFont typeface="Arial" panose="020B0604020202020204" pitchFamily="34" charset="0"/>
              <a:buNone/>
              <a:defRPr sz="4800" b="0" kern="1200">
                <a:solidFill>
                  <a:schemeClr val="tx1"/>
                </a:solidFill>
                <a:latin typeface="+mj-lt"/>
                <a:ea typeface="+mn-ea"/>
                <a:cs typeface="+mn-cs"/>
              </a:defRPr>
            </a:lvl1pPr>
            <a:lvl2pPr marL="0" indent="0" algn="l" defTabSz="914377" rtl="0" eaLnBrk="1" latinLnBrk="0" hangingPunct="1">
              <a:lnSpc>
                <a:spcPct val="100000"/>
              </a:lnSpc>
              <a:spcBef>
                <a:spcPts val="0"/>
              </a:spcBef>
              <a:spcAft>
                <a:spcPts val="1600"/>
              </a:spcAft>
              <a:buFont typeface="Arial" panose="020B0604020202020204" pitchFamily="34" charset="0"/>
              <a:buNone/>
              <a:defRPr sz="2400" kern="1200">
                <a:solidFill>
                  <a:schemeClr val="accent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None/>
              <a:defRPr sz="1067" kern="1200">
                <a:solidFill>
                  <a:schemeClr val="tx1"/>
                </a:solidFill>
                <a:latin typeface="+mn-lt"/>
                <a:ea typeface="+mn-ea"/>
                <a:cs typeface="+mn-cs"/>
              </a:defRPr>
            </a:lvl3pPr>
            <a:lvl4pPr marL="239178" indent="-239178"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1067" kern="1200">
                <a:solidFill>
                  <a:schemeClr val="tx1"/>
                </a:solidFill>
                <a:latin typeface="+mn-lt"/>
                <a:ea typeface="+mn-ea"/>
                <a:cs typeface="+mn-cs"/>
              </a:defRPr>
            </a:lvl4pPr>
            <a:lvl5pPr marL="476239" indent="-239178"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0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dirty="0">
                <a:solidFill>
                  <a:srgbClr val="BE8310"/>
                </a:solidFill>
              </a:rPr>
              <a:t>What is </a:t>
            </a:r>
            <a:r>
              <a:rPr lang="en-AU" dirty="0" err="1">
                <a:solidFill>
                  <a:srgbClr val="BE8310"/>
                </a:solidFill>
              </a:rPr>
              <a:t>ANUHub</a:t>
            </a:r>
            <a:r>
              <a:rPr lang="en-AU" dirty="0">
                <a:solidFill>
                  <a:srgbClr val="BE8310"/>
                </a:solidFill>
              </a:rPr>
              <a:t>?</a:t>
            </a:r>
          </a:p>
        </p:txBody>
      </p:sp>
      <p:sp>
        <p:nvSpPr>
          <p:cNvPr id="9" name="Date Placeholder 3">
            <a:extLst>
              <a:ext uri="{FF2B5EF4-FFF2-40B4-BE49-F238E27FC236}">
                <a16:creationId xmlns:a16="http://schemas.microsoft.com/office/drawing/2014/main" id="{E9499FE4-1812-53A5-7A95-55B91C200419}"/>
              </a:ext>
            </a:extLst>
          </p:cNvPr>
          <p:cNvSpPr>
            <a:spLocks noGrp="1"/>
          </p:cNvSpPr>
          <p:nvPr>
            <p:ph type="dt" sz="half" idx="2"/>
          </p:nvPr>
        </p:nvSpPr>
        <p:spPr>
          <a:xfrm>
            <a:off x="9441390" y="6552000"/>
            <a:ext cx="1871517" cy="144000"/>
          </a:xfrm>
        </p:spPr>
        <p:txBody>
          <a:bodyPr/>
          <a:lstStyle/>
          <a:p>
            <a:pPr lvl="0"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33306789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9AA64DA-1709-49F5-8FEC-EB4B418BA4AD}"/>
              </a:ext>
            </a:extLst>
          </p:cNvPr>
          <p:cNvSpPr>
            <a:spLocks noGrp="1"/>
          </p:cNvSpPr>
          <p:nvPr>
            <p:ph type="sldNum" sz="quarter" idx="12"/>
          </p:nvPr>
        </p:nvSpPr>
        <p:spPr>
          <a:xfrm>
            <a:off x="432000" y="6552000"/>
            <a:ext cx="480000" cy="144000"/>
          </a:xfrm>
        </p:spPr>
        <p:txBody>
          <a:bodyPr anchor="t">
            <a:normAutofit/>
          </a:bodyPr>
          <a:lstStyle/>
          <a:p>
            <a:pPr defTabSz="609585">
              <a:spcAft>
                <a:spcPts val="800"/>
              </a:spcAft>
              <a:defRPr/>
            </a:pPr>
            <a:fld id="{10A01DC5-1685-4615-8240-15192985C6A2}" type="slidenum">
              <a:rPr lang="en-AU">
                <a:solidFill>
                  <a:prstClr val="black"/>
                </a:solidFill>
                <a:latin typeface="Public Sans Light"/>
              </a:rPr>
              <a:pPr defTabSz="609585">
                <a:spcAft>
                  <a:spcPts val="800"/>
                </a:spcAft>
                <a:defRPr/>
              </a:pPr>
              <a:t>26</a:t>
            </a:fld>
            <a:endParaRPr lang="en-AU">
              <a:solidFill>
                <a:prstClr val="black"/>
              </a:solidFill>
              <a:latin typeface="Public Sans Light"/>
            </a:endParaRPr>
          </a:p>
        </p:txBody>
      </p:sp>
      <p:sp>
        <p:nvSpPr>
          <p:cNvPr id="12" name="Content Placeholder 1">
            <a:extLst>
              <a:ext uri="{FF2B5EF4-FFF2-40B4-BE49-F238E27FC236}">
                <a16:creationId xmlns:a16="http://schemas.microsoft.com/office/drawing/2014/main" id="{C5DEB246-8DCF-3A02-31DD-A32B2A1BA3F7}"/>
              </a:ext>
            </a:extLst>
          </p:cNvPr>
          <p:cNvSpPr>
            <a:spLocks noGrp="1"/>
          </p:cNvSpPr>
          <p:nvPr>
            <p:ph type="body" sz="quarter" idx="13"/>
          </p:nvPr>
        </p:nvSpPr>
        <p:spPr>
          <a:xfrm>
            <a:off x="358826" y="1189881"/>
            <a:ext cx="10922093" cy="3843831"/>
          </a:xfrm>
        </p:spPr>
        <p:txBody>
          <a:bodyPr vert="horz" lIns="0" tIns="0" rIns="0" bIns="0" rtlCol="0" anchor="t">
            <a:normAutofit/>
          </a:bodyPr>
          <a:lstStyle/>
          <a:p>
            <a:pPr marL="0" lvl="2" indent="0">
              <a:lnSpc>
                <a:spcPct val="130000"/>
              </a:lnSpc>
              <a:spcAft>
                <a:spcPts val="0"/>
              </a:spcAft>
            </a:pPr>
            <a:r>
              <a:rPr lang="en-AU" sz="1800" dirty="0"/>
              <a:t>Login to </a:t>
            </a:r>
            <a:r>
              <a:rPr lang="en-AU" sz="1800" b="1" dirty="0" err="1"/>
              <a:t>ANUHub</a:t>
            </a:r>
            <a:r>
              <a:rPr lang="en-AU" sz="1800" b="1" dirty="0"/>
              <a:t> </a:t>
            </a:r>
            <a:r>
              <a:rPr lang="en-AU" sz="1800" dirty="0"/>
              <a:t>using your ANU ID (e.g. u1234567) and password.</a:t>
            </a:r>
          </a:p>
          <a:p>
            <a:pPr marL="0" lvl="2" indent="0">
              <a:lnSpc>
                <a:spcPct val="130000"/>
              </a:lnSpc>
              <a:spcAft>
                <a:spcPts val="0"/>
              </a:spcAft>
            </a:pPr>
            <a:endParaRPr lang="en-AU" sz="1800" dirty="0"/>
          </a:p>
          <a:p>
            <a:pPr marL="0" lvl="2" indent="0">
              <a:lnSpc>
                <a:spcPct val="130000"/>
              </a:lnSpc>
              <a:spcAft>
                <a:spcPts val="0"/>
              </a:spcAft>
            </a:pPr>
            <a:r>
              <a:rPr lang="en-AU" sz="1800" dirty="0"/>
              <a:t>The first time you login, you’ll be prompted to complete the Task Wizard, which will prompt you to:</a:t>
            </a:r>
            <a:endParaRPr lang="en-US" sz="1800" dirty="0"/>
          </a:p>
          <a:p>
            <a:pPr marL="285750" lvl="2" indent="-285750">
              <a:lnSpc>
                <a:spcPct val="130000"/>
              </a:lnSpc>
              <a:spcAft>
                <a:spcPts val="0"/>
              </a:spcAft>
              <a:buFont typeface="Arial" panose="020B0604020202020204" pitchFamily="34" charset="0"/>
              <a:buChar char="•"/>
            </a:pPr>
            <a:r>
              <a:rPr lang="en-US" sz="1800" dirty="0"/>
              <a:t>Confirm your personal details including your </a:t>
            </a:r>
            <a:r>
              <a:rPr lang="en-US" sz="1800" b="1" dirty="0"/>
              <a:t>Unique Student Identifier</a:t>
            </a:r>
          </a:p>
          <a:p>
            <a:pPr marL="285750" lvl="2" indent="-285750">
              <a:lnSpc>
                <a:spcPct val="130000"/>
              </a:lnSpc>
              <a:spcAft>
                <a:spcPts val="0"/>
              </a:spcAft>
              <a:buFont typeface="Arial" panose="020B0604020202020204" pitchFamily="34" charset="0"/>
              <a:buChar char="•"/>
            </a:pPr>
            <a:r>
              <a:rPr lang="en-US" sz="1800" dirty="0"/>
              <a:t>Complete required declarations and forms</a:t>
            </a:r>
          </a:p>
          <a:p>
            <a:pPr marL="0" lvl="2" indent="0">
              <a:lnSpc>
                <a:spcPct val="130000"/>
              </a:lnSpc>
              <a:spcAft>
                <a:spcPts val="0"/>
              </a:spcAft>
            </a:pPr>
            <a:endParaRPr lang="en-US" sz="1800" dirty="0"/>
          </a:p>
          <a:p>
            <a:pPr marL="0" lvl="3" indent="0">
              <a:lnSpc>
                <a:spcPct val="130000"/>
              </a:lnSpc>
              <a:spcAft>
                <a:spcPts val="0"/>
              </a:spcAft>
              <a:buNone/>
            </a:pPr>
            <a:r>
              <a:rPr lang="en-US" sz="1800" dirty="0"/>
              <a:t>If you are on a student visa, you </a:t>
            </a:r>
            <a:r>
              <a:rPr lang="en-US" sz="1800" b="1" u="sng" dirty="0"/>
              <a:t>must</a:t>
            </a:r>
            <a:r>
              <a:rPr lang="en-US" sz="1800" dirty="0"/>
              <a:t> update your Australian residential address within 7 days of arrival (and within 7 days of any later change).</a:t>
            </a:r>
          </a:p>
          <a:p>
            <a:pPr marL="0" lvl="2" indent="0">
              <a:lnSpc>
                <a:spcPct val="130000"/>
              </a:lnSpc>
              <a:spcAft>
                <a:spcPts val="0"/>
              </a:spcAft>
            </a:pPr>
            <a:endParaRPr lang="en-AU" sz="1800" dirty="0"/>
          </a:p>
        </p:txBody>
      </p:sp>
      <p:sp>
        <p:nvSpPr>
          <p:cNvPr id="6" name="Rectangle 5">
            <a:extLst>
              <a:ext uri="{FF2B5EF4-FFF2-40B4-BE49-F238E27FC236}">
                <a16:creationId xmlns:a16="http://schemas.microsoft.com/office/drawing/2014/main" id="{BE3DE59D-ED29-8460-6FDF-F92DB28821F9}"/>
              </a:ext>
            </a:extLst>
          </p:cNvPr>
          <p:cNvSpPr/>
          <p:nvPr/>
        </p:nvSpPr>
        <p:spPr>
          <a:xfrm>
            <a:off x="285854" y="5160899"/>
            <a:ext cx="10995065" cy="1146178"/>
          </a:xfrm>
          <a:prstGeom prst="rect">
            <a:avLst/>
          </a:prstGeom>
          <a:solidFill>
            <a:srgbClr val="F5EDDE"/>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defTabSz="609585">
              <a:defRPr/>
            </a:pPr>
            <a:endParaRPr lang="en-AU" sz="2400">
              <a:solidFill>
                <a:prstClr val="white"/>
              </a:solidFill>
              <a:latin typeface="Public Sans Light"/>
            </a:endParaRPr>
          </a:p>
        </p:txBody>
      </p:sp>
      <p:sp>
        <p:nvSpPr>
          <p:cNvPr id="8" name="TextBox 7">
            <a:extLst>
              <a:ext uri="{FF2B5EF4-FFF2-40B4-BE49-F238E27FC236}">
                <a16:creationId xmlns:a16="http://schemas.microsoft.com/office/drawing/2014/main" id="{D815DD69-3266-7B9D-DE12-143A2DAD98A5}"/>
              </a:ext>
            </a:extLst>
          </p:cNvPr>
          <p:cNvSpPr txBox="1"/>
          <p:nvPr/>
        </p:nvSpPr>
        <p:spPr>
          <a:xfrm>
            <a:off x="285854" y="5235476"/>
            <a:ext cx="9737969" cy="9848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200"/>
              </a:spcAft>
            </a:pPr>
            <a:r>
              <a:rPr lang="en-AU" sz="1600" dirty="0">
                <a:cs typeface="Segoe UI"/>
              </a:rPr>
              <a:t>If you haven’t received your ANU ID number or first password, please visit:</a:t>
            </a:r>
          </a:p>
          <a:p>
            <a:pPr>
              <a:spcAft>
                <a:spcPts val="1200"/>
              </a:spcAft>
            </a:pPr>
            <a:r>
              <a:rPr lang="en-AU" sz="1600" dirty="0">
                <a:cs typeface="Segoe UI"/>
                <a:hlinkClick r:id="rId3"/>
              </a:rPr>
              <a:t>https://www.anu.edu.au/students/program-administration/enrolment/havent-received-your-first-password</a:t>
            </a:r>
            <a:r>
              <a:rPr lang="en-AU" sz="1600" dirty="0">
                <a:cs typeface="Segoe UI"/>
              </a:rPr>
              <a:t>  </a:t>
            </a:r>
            <a:r>
              <a:rPr lang="en-US" sz="1600" dirty="0">
                <a:cs typeface="Segoe UI"/>
              </a:rPr>
              <a:t>​</a:t>
            </a:r>
          </a:p>
        </p:txBody>
      </p:sp>
      <p:sp>
        <p:nvSpPr>
          <p:cNvPr id="3" name="Text Placeholder 5">
            <a:extLst>
              <a:ext uri="{FF2B5EF4-FFF2-40B4-BE49-F238E27FC236}">
                <a16:creationId xmlns:a16="http://schemas.microsoft.com/office/drawing/2014/main" id="{23353A98-8A12-A8F1-0A35-15A4B65080BB}"/>
              </a:ext>
            </a:extLst>
          </p:cNvPr>
          <p:cNvSpPr txBox="1">
            <a:spLocks/>
          </p:cNvSpPr>
          <p:nvPr/>
        </p:nvSpPr>
        <p:spPr>
          <a:xfrm>
            <a:off x="431800" y="432001"/>
            <a:ext cx="11279717" cy="818065"/>
          </a:xfrm>
          <a:prstGeom prst="rect">
            <a:avLst/>
          </a:prstGeom>
        </p:spPr>
        <p:txBody>
          <a:bodyPr vert="horz" lIns="0" tIns="0" rIns="0" bIns="0" rtlCol="0" anchor="t">
            <a:normAutofit/>
          </a:bodyPr>
          <a:lstStyle>
            <a:lvl1pPr marL="0" indent="0" algn="l" defTabSz="914377" rtl="0" eaLnBrk="1" latinLnBrk="0" hangingPunct="1">
              <a:lnSpc>
                <a:spcPct val="80000"/>
              </a:lnSpc>
              <a:spcBef>
                <a:spcPts val="0"/>
              </a:spcBef>
              <a:spcAft>
                <a:spcPts val="800"/>
              </a:spcAft>
              <a:buFont typeface="Arial" panose="020B0604020202020204" pitchFamily="34" charset="0"/>
              <a:buNone/>
              <a:defRPr sz="4800" b="0" kern="1200">
                <a:solidFill>
                  <a:schemeClr val="tx1"/>
                </a:solidFill>
                <a:latin typeface="+mj-lt"/>
                <a:ea typeface="+mn-ea"/>
                <a:cs typeface="+mn-cs"/>
              </a:defRPr>
            </a:lvl1pPr>
            <a:lvl2pPr marL="0" indent="0" algn="l" defTabSz="914377" rtl="0" eaLnBrk="1" latinLnBrk="0" hangingPunct="1">
              <a:lnSpc>
                <a:spcPct val="100000"/>
              </a:lnSpc>
              <a:spcBef>
                <a:spcPts val="0"/>
              </a:spcBef>
              <a:spcAft>
                <a:spcPts val="1600"/>
              </a:spcAft>
              <a:buFont typeface="Arial" panose="020B0604020202020204" pitchFamily="34" charset="0"/>
              <a:buNone/>
              <a:defRPr sz="2400" kern="1200">
                <a:solidFill>
                  <a:schemeClr val="accent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None/>
              <a:defRPr sz="1067" kern="1200">
                <a:solidFill>
                  <a:schemeClr val="tx1"/>
                </a:solidFill>
                <a:latin typeface="+mn-lt"/>
                <a:ea typeface="+mn-ea"/>
                <a:cs typeface="+mn-cs"/>
              </a:defRPr>
            </a:lvl3pPr>
            <a:lvl4pPr marL="239178" indent="-239178"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1067" kern="1200">
                <a:solidFill>
                  <a:schemeClr val="tx1"/>
                </a:solidFill>
                <a:latin typeface="+mn-lt"/>
                <a:ea typeface="+mn-ea"/>
                <a:cs typeface="+mn-cs"/>
              </a:defRPr>
            </a:lvl4pPr>
            <a:lvl5pPr marL="476239" indent="-239178"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0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dirty="0">
                <a:solidFill>
                  <a:srgbClr val="BE8310"/>
                </a:solidFill>
              </a:rPr>
              <a:t>Student Task Wizard</a:t>
            </a:r>
          </a:p>
        </p:txBody>
      </p:sp>
      <p:sp>
        <p:nvSpPr>
          <p:cNvPr id="7" name="Footer Placeholder 1">
            <a:extLst>
              <a:ext uri="{FF2B5EF4-FFF2-40B4-BE49-F238E27FC236}">
                <a16:creationId xmlns:a16="http://schemas.microsoft.com/office/drawing/2014/main" id="{88FB446B-E3AE-596E-84FC-20843D77AC00}"/>
              </a:ext>
            </a:extLst>
          </p:cNvPr>
          <p:cNvSpPr>
            <a:spLocks noGrp="1"/>
          </p:cNvSpPr>
          <p:nvPr>
            <p:ph type="ftr" sz="quarter" idx="11"/>
          </p:nvPr>
        </p:nvSpPr>
        <p:spPr>
          <a:xfrm>
            <a:off x="672000" y="6561450"/>
            <a:ext cx="7200000" cy="144000"/>
          </a:xfrm>
        </p:spPr>
        <p:txBody>
          <a:bodyPr/>
          <a:lstStyle/>
          <a:p>
            <a:r>
              <a:rPr lang="en-US" dirty="0"/>
              <a:t>S2 2026 Orientation week | </a:t>
            </a:r>
            <a:r>
              <a:rPr lang="en-AU" dirty="0"/>
              <a:t>Enrolment presentation and Q&amp;A</a:t>
            </a:r>
          </a:p>
        </p:txBody>
      </p:sp>
      <p:pic>
        <p:nvPicPr>
          <p:cNvPr id="15" name="Picture 14">
            <a:extLst>
              <a:ext uri="{FF2B5EF4-FFF2-40B4-BE49-F238E27FC236}">
                <a16:creationId xmlns:a16="http://schemas.microsoft.com/office/drawing/2014/main" id="{BC079506-E247-8D56-E03B-373E0C5FDD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78036" y="5195378"/>
            <a:ext cx="1065082" cy="1065082"/>
          </a:xfrm>
          <a:prstGeom prst="rect">
            <a:avLst/>
          </a:prstGeom>
        </p:spPr>
      </p:pic>
      <p:sp>
        <p:nvSpPr>
          <p:cNvPr id="2" name="Date Placeholder 3">
            <a:extLst>
              <a:ext uri="{FF2B5EF4-FFF2-40B4-BE49-F238E27FC236}">
                <a16:creationId xmlns:a16="http://schemas.microsoft.com/office/drawing/2014/main" id="{E55A012E-7702-2969-C8A8-A54C593C8708}"/>
              </a:ext>
            </a:extLst>
          </p:cNvPr>
          <p:cNvSpPr>
            <a:spLocks noGrp="1"/>
          </p:cNvSpPr>
          <p:nvPr>
            <p:ph type="dt" sz="half" idx="2"/>
          </p:nvPr>
        </p:nvSpPr>
        <p:spPr>
          <a:xfrm>
            <a:off x="9441390" y="6552000"/>
            <a:ext cx="1871517" cy="144000"/>
          </a:xfrm>
        </p:spPr>
        <p:txBody>
          <a:bodyPr/>
          <a:lstStyle/>
          <a:p>
            <a:pPr lvl="0"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5263461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FC033-9A2E-8EB6-1590-93B8B318BCE2}"/>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79D1726-E14A-7E80-635F-D52CAE357E91}"/>
              </a:ext>
            </a:extLst>
          </p:cNvPr>
          <p:cNvSpPr>
            <a:spLocks noGrp="1"/>
          </p:cNvSpPr>
          <p:nvPr>
            <p:ph idx="1"/>
          </p:nvPr>
        </p:nvSpPr>
        <p:spPr>
          <a:xfrm>
            <a:off x="432000" y="1157468"/>
            <a:ext cx="11280000" cy="4842532"/>
          </a:xfrm>
        </p:spPr>
        <p:txBody>
          <a:bodyPr vert="horz" lIns="0" tIns="0" rIns="0" bIns="0" rtlCol="0" anchor="t">
            <a:noAutofit/>
          </a:bodyPr>
          <a:lstStyle/>
          <a:p>
            <a:pPr defTabSz="609570">
              <a:spcAft>
                <a:spcPts val="0"/>
              </a:spcAft>
            </a:pPr>
            <a:r>
              <a:rPr lang="en-AU" sz="1800" dirty="0">
                <a:solidFill>
                  <a:prstClr val="black"/>
                </a:solidFill>
                <a:latin typeface="+mn-lt"/>
              </a:rPr>
              <a:t>Your Unique Student Identifier (USI) is a reference number that provides you with access to an online record of your training achievements in Australia.  </a:t>
            </a:r>
          </a:p>
          <a:p>
            <a:pPr defTabSz="609570">
              <a:spcAft>
                <a:spcPts val="0"/>
              </a:spcAft>
            </a:pPr>
            <a:br>
              <a:rPr lang="en-AU" sz="1800" dirty="0">
                <a:solidFill>
                  <a:prstClr val="black"/>
                </a:solidFill>
                <a:latin typeface="+mn-lt"/>
              </a:rPr>
            </a:br>
            <a:r>
              <a:rPr lang="en-AU" sz="1800" dirty="0">
                <a:solidFill>
                  <a:prstClr val="black"/>
                </a:solidFill>
                <a:latin typeface="+mn-lt"/>
              </a:rPr>
              <a:t>You can apply for a USI via </a:t>
            </a:r>
            <a:r>
              <a:rPr lang="en-AU" sz="1800" dirty="0">
                <a:solidFill>
                  <a:srgbClr val="BE8310"/>
                </a:solidFill>
                <a:latin typeface="+mn-lt"/>
                <a:hlinkClick r:id="rId3">
                  <a:extLst>
                    <a:ext uri="{A12FA001-AC4F-418D-AE19-62706E023703}">
                      <ahyp:hlinkClr xmlns:ahyp="http://schemas.microsoft.com/office/drawing/2018/hyperlinkcolor" val="tx"/>
                    </a:ext>
                  </a:extLst>
                </a:hlinkClick>
              </a:rPr>
              <a:t>https://www.usi.gov.au/</a:t>
            </a:r>
            <a:r>
              <a:rPr lang="en-AU" sz="1800" dirty="0">
                <a:solidFill>
                  <a:prstClr val="black"/>
                </a:solidFill>
                <a:latin typeface="+mn-lt"/>
              </a:rPr>
              <a:t>. </a:t>
            </a:r>
          </a:p>
          <a:p>
            <a:pPr defTabSz="609570">
              <a:spcAft>
                <a:spcPts val="0"/>
              </a:spcAft>
            </a:pPr>
            <a:endParaRPr lang="en-AU" sz="1800" dirty="0">
              <a:solidFill>
                <a:srgbClr val="BE830E"/>
              </a:solidFill>
              <a:latin typeface="+mn-lt"/>
            </a:endParaRPr>
          </a:p>
          <a:p>
            <a:pPr defTabSz="609570"/>
            <a:r>
              <a:rPr lang="en-AU" sz="1800" dirty="0">
                <a:solidFill>
                  <a:prstClr val="black"/>
                </a:solidFill>
                <a:latin typeface="+mn-lt"/>
              </a:rPr>
              <a:t>Under the </a:t>
            </a:r>
            <a:r>
              <a:rPr lang="en-AU" sz="1800" dirty="0">
                <a:solidFill>
                  <a:srgbClr val="BE8310"/>
                </a:solidFill>
                <a:latin typeface="+mn-lt"/>
                <a:hlinkClick r:id="rId4">
                  <a:extLst>
                    <a:ext uri="{A12FA001-AC4F-418D-AE19-62706E023703}">
                      <ahyp:hlinkClr xmlns:ahyp="http://schemas.microsoft.com/office/drawing/2018/hyperlinkcolor" val="tx"/>
                    </a:ext>
                  </a:extLst>
                </a:hlinkClick>
              </a:rPr>
              <a:t>Higher Education Support Act 2003</a:t>
            </a:r>
            <a:r>
              <a:rPr lang="en-AU" sz="1800" dirty="0">
                <a:solidFill>
                  <a:prstClr val="black"/>
                </a:solidFill>
                <a:latin typeface="+mn-lt"/>
              </a:rPr>
              <a:t>, all ANU students must provide a USI to:</a:t>
            </a:r>
            <a:endParaRPr lang="en-US" sz="1800" dirty="0">
              <a:solidFill>
                <a:prstClr val="black"/>
              </a:solidFill>
              <a:latin typeface="+mn-lt"/>
            </a:endParaRPr>
          </a:p>
          <a:p>
            <a:pPr marL="713740" indent="-351790" defTabSz="609570">
              <a:buFont typeface="Arial,Sans-Serif"/>
              <a:buChar char="•"/>
            </a:pPr>
            <a:r>
              <a:rPr lang="en-AU" sz="1600" dirty="0">
                <a:solidFill>
                  <a:prstClr val="black"/>
                </a:solidFill>
                <a:latin typeface="+mn-lt"/>
              </a:rPr>
              <a:t>be eligible for a Commonwealth Supported Place (CSP) or Commonwealth financial assistance (</a:t>
            </a:r>
            <a:r>
              <a:rPr lang="en-AU" sz="1600" dirty="0">
                <a:solidFill>
                  <a:srgbClr val="BE8310"/>
                </a:solidFill>
                <a:latin typeface="+mn-lt"/>
                <a:hlinkClick r:id="rId5">
                  <a:extLst>
                    <a:ext uri="{A12FA001-AC4F-418D-AE19-62706E023703}">
                      <ahyp:hlinkClr xmlns:ahyp="http://schemas.microsoft.com/office/drawing/2018/hyperlinkcolor" val="tx"/>
                    </a:ext>
                  </a:extLst>
                </a:hlinkClick>
              </a:rPr>
              <a:t>HECS-HELP</a:t>
            </a:r>
            <a:r>
              <a:rPr lang="en-AU" sz="1600" dirty="0">
                <a:solidFill>
                  <a:prstClr val="black"/>
                </a:solidFill>
                <a:latin typeface="+mn-lt"/>
              </a:rPr>
              <a:t>, </a:t>
            </a:r>
            <a:r>
              <a:rPr lang="en-AU" sz="1600" dirty="0">
                <a:solidFill>
                  <a:srgbClr val="BE8310"/>
                </a:solidFill>
                <a:latin typeface="+mn-lt"/>
                <a:hlinkClick r:id="rId6">
                  <a:extLst>
                    <a:ext uri="{A12FA001-AC4F-418D-AE19-62706E023703}">
                      <ahyp:hlinkClr xmlns:ahyp="http://schemas.microsoft.com/office/drawing/2018/hyperlinkcolor" val="tx"/>
                    </a:ext>
                  </a:extLst>
                </a:hlinkClick>
              </a:rPr>
              <a:t>FEE-HELP</a:t>
            </a:r>
            <a:r>
              <a:rPr lang="en-AU" sz="1600" dirty="0">
                <a:solidFill>
                  <a:prstClr val="black"/>
                </a:solidFill>
                <a:latin typeface="+mn-lt"/>
              </a:rPr>
              <a:t>, </a:t>
            </a:r>
            <a:r>
              <a:rPr lang="en-AU" sz="1600" dirty="0">
                <a:solidFill>
                  <a:srgbClr val="BE8310"/>
                </a:solidFill>
                <a:latin typeface="+mn-lt"/>
                <a:hlinkClick r:id="rId7">
                  <a:extLst>
                    <a:ext uri="{A12FA001-AC4F-418D-AE19-62706E023703}">
                      <ahyp:hlinkClr xmlns:ahyp="http://schemas.microsoft.com/office/drawing/2018/hyperlinkcolor" val="tx"/>
                    </a:ext>
                  </a:extLst>
                </a:hlinkClick>
              </a:rPr>
              <a:t>OS-HELP</a:t>
            </a:r>
            <a:r>
              <a:rPr lang="en-AU" sz="1600" dirty="0">
                <a:solidFill>
                  <a:prstClr val="black"/>
                </a:solidFill>
                <a:latin typeface="+mn-lt"/>
              </a:rPr>
              <a:t> and </a:t>
            </a:r>
            <a:r>
              <a:rPr lang="en-AU" sz="1600" dirty="0">
                <a:solidFill>
                  <a:srgbClr val="BE8310"/>
                </a:solidFill>
                <a:latin typeface="+mn-lt"/>
                <a:hlinkClick r:id="rId8">
                  <a:extLst>
                    <a:ext uri="{A12FA001-AC4F-418D-AE19-62706E023703}">
                      <ahyp:hlinkClr xmlns:ahyp="http://schemas.microsoft.com/office/drawing/2018/hyperlinkcolor" val="tx"/>
                    </a:ext>
                  </a:extLst>
                </a:hlinkClick>
              </a:rPr>
              <a:t>SA-HELP</a:t>
            </a:r>
            <a:r>
              <a:rPr lang="en-AU" sz="1600" dirty="0">
                <a:solidFill>
                  <a:prstClr val="black"/>
                </a:solidFill>
                <a:latin typeface="+mn-lt"/>
              </a:rPr>
              <a:t>); and/or</a:t>
            </a:r>
          </a:p>
          <a:p>
            <a:pPr marL="713740" indent="-351790" defTabSz="609570">
              <a:buFont typeface="Arial,Sans-Serif"/>
              <a:buChar char="•"/>
            </a:pPr>
            <a:r>
              <a:rPr lang="en-AU" sz="1600" dirty="0">
                <a:solidFill>
                  <a:prstClr val="black"/>
                </a:solidFill>
                <a:latin typeface="+mn-lt"/>
              </a:rPr>
              <a:t>to graduate and receive their award.</a:t>
            </a:r>
          </a:p>
          <a:p>
            <a:pPr defTabSz="609570">
              <a:spcAft>
                <a:spcPts val="0"/>
              </a:spcAft>
            </a:pPr>
            <a:br>
              <a:rPr lang="en-AU" sz="1800" dirty="0">
                <a:solidFill>
                  <a:prstClr val="black"/>
                </a:solidFill>
                <a:latin typeface="+mn-lt"/>
              </a:rPr>
            </a:br>
            <a:r>
              <a:rPr lang="en-AU" sz="1800" dirty="0">
                <a:solidFill>
                  <a:prstClr val="black"/>
                </a:solidFill>
                <a:latin typeface="+mn-lt"/>
              </a:rPr>
              <a:t>You may be prompted to provide your USI in the </a:t>
            </a:r>
            <a:r>
              <a:rPr lang="en-AU" sz="1800" dirty="0" err="1">
                <a:solidFill>
                  <a:prstClr val="black"/>
                </a:solidFill>
                <a:latin typeface="+mn-lt"/>
              </a:rPr>
              <a:t>ANUHub</a:t>
            </a:r>
            <a:r>
              <a:rPr lang="en-AU" sz="1800" dirty="0">
                <a:solidFill>
                  <a:prstClr val="black"/>
                </a:solidFill>
                <a:latin typeface="+mn-lt"/>
              </a:rPr>
              <a:t> Task Wizard. If not, you should</a:t>
            </a:r>
            <a:br>
              <a:rPr lang="en-AU" sz="1800" dirty="0">
                <a:solidFill>
                  <a:prstClr val="black"/>
                </a:solidFill>
                <a:latin typeface="+mn-lt"/>
              </a:rPr>
            </a:br>
            <a:r>
              <a:rPr lang="en-AU" sz="1800" dirty="0">
                <a:solidFill>
                  <a:prstClr val="black"/>
                </a:solidFill>
                <a:latin typeface="+mn-lt"/>
              </a:rPr>
              <a:t>provide it on </a:t>
            </a:r>
            <a:r>
              <a:rPr lang="en-AU" sz="1800" dirty="0" err="1">
                <a:solidFill>
                  <a:prstClr val="black"/>
                </a:solidFill>
                <a:latin typeface="+mn-lt"/>
              </a:rPr>
              <a:t>ANUHub</a:t>
            </a:r>
            <a:r>
              <a:rPr lang="en-AU" sz="1800" dirty="0">
                <a:solidFill>
                  <a:prstClr val="black"/>
                </a:solidFill>
                <a:latin typeface="+mn-lt"/>
              </a:rPr>
              <a:t> via the pathway:</a:t>
            </a:r>
            <a:br>
              <a:rPr lang="en-AU" sz="1800" dirty="0">
                <a:solidFill>
                  <a:prstClr val="black"/>
                </a:solidFill>
                <a:latin typeface="+mn-lt"/>
              </a:rPr>
            </a:br>
            <a:r>
              <a:rPr lang="en-AU" sz="1800" b="1" dirty="0" err="1">
                <a:solidFill>
                  <a:prstClr val="black"/>
                </a:solidFill>
                <a:latin typeface="+mn-lt"/>
              </a:rPr>
              <a:t>NavBar</a:t>
            </a:r>
            <a:r>
              <a:rPr lang="en-AU" sz="1800" b="1" dirty="0">
                <a:solidFill>
                  <a:prstClr val="black"/>
                </a:solidFill>
                <a:latin typeface="+mn-lt"/>
              </a:rPr>
              <a:t> (Compass Icon) &gt; Menu &gt; </a:t>
            </a:r>
            <a:r>
              <a:rPr lang="en-AU" sz="1800" b="1" dirty="0" err="1">
                <a:solidFill>
                  <a:prstClr val="black"/>
                </a:solidFill>
                <a:latin typeface="+mn-lt"/>
              </a:rPr>
              <a:t>ANUHub</a:t>
            </a:r>
            <a:r>
              <a:rPr lang="en-AU" sz="1800" b="1" dirty="0">
                <a:solidFill>
                  <a:prstClr val="black"/>
                </a:solidFill>
                <a:latin typeface="+mn-lt"/>
              </a:rPr>
              <a:t> &gt; Personal Details &gt; Unique Student Identifier</a:t>
            </a:r>
            <a:br>
              <a:rPr lang="en-AU" sz="1800" b="1" dirty="0">
                <a:solidFill>
                  <a:prstClr val="black"/>
                </a:solidFill>
                <a:latin typeface="+mn-lt"/>
              </a:rPr>
            </a:br>
            <a:endParaRPr lang="en-AU" sz="1800" dirty="0">
              <a:solidFill>
                <a:prstClr val="black"/>
              </a:solidFill>
              <a:latin typeface="+mn-lt"/>
            </a:endParaRPr>
          </a:p>
          <a:p>
            <a:pPr defTabSz="609570">
              <a:spcAft>
                <a:spcPts val="0"/>
              </a:spcAft>
            </a:pPr>
            <a:r>
              <a:rPr lang="en-AU" sz="1800" dirty="0">
                <a:solidFill>
                  <a:prstClr val="black"/>
                </a:solidFill>
                <a:latin typeface="+mn-lt"/>
              </a:rPr>
              <a:t>To learn more </a:t>
            </a:r>
            <a:r>
              <a:rPr lang="en-AU" sz="1800" dirty="0">
                <a:solidFill>
                  <a:srgbClr val="000000"/>
                </a:solidFill>
                <a:latin typeface="+mn-lt"/>
              </a:rPr>
              <a:t>visit </a:t>
            </a:r>
            <a:r>
              <a:rPr lang="en-AU" sz="1800" dirty="0">
                <a:solidFill>
                  <a:srgbClr val="146EBD"/>
                </a:solidFill>
                <a:latin typeface="+mn-lt"/>
                <a:hlinkClick r:id="rId9"/>
              </a:rPr>
              <a:t>www.usi.gov.au</a:t>
            </a:r>
            <a:r>
              <a:rPr lang="en-AU" sz="1800" dirty="0">
                <a:solidFill>
                  <a:srgbClr val="000000"/>
                </a:solidFill>
                <a:latin typeface="+mn-lt"/>
              </a:rPr>
              <a:t>. For further help, contact </a:t>
            </a:r>
            <a:r>
              <a:rPr lang="en-AU" sz="1800" dirty="0">
                <a:solidFill>
                  <a:srgbClr val="146EBD"/>
                </a:solidFill>
                <a:latin typeface="+mn-lt"/>
                <a:hlinkClick r:id="rId10"/>
              </a:rPr>
              <a:t>the Student Hubs team</a:t>
            </a:r>
            <a:r>
              <a:rPr lang="en-AU" sz="1800" dirty="0">
                <a:solidFill>
                  <a:srgbClr val="000000"/>
                </a:solidFill>
                <a:latin typeface="+mn-lt"/>
              </a:rPr>
              <a:t>.</a:t>
            </a:r>
            <a:endParaRPr lang="en-US" sz="1800" dirty="0">
              <a:solidFill>
                <a:prstClr val="black"/>
              </a:solidFill>
              <a:latin typeface="+mn-lt"/>
            </a:endParaRPr>
          </a:p>
        </p:txBody>
      </p:sp>
      <p:sp>
        <p:nvSpPr>
          <p:cNvPr id="4" name="Slide Number Placeholder 3">
            <a:extLst>
              <a:ext uri="{FF2B5EF4-FFF2-40B4-BE49-F238E27FC236}">
                <a16:creationId xmlns:a16="http://schemas.microsoft.com/office/drawing/2014/main" id="{23A2608F-4E27-572F-3F73-04B5B54DBFDB}"/>
              </a:ext>
            </a:extLst>
          </p:cNvPr>
          <p:cNvSpPr>
            <a:spLocks noGrp="1"/>
          </p:cNvSpPr>
          <p:nvPr>
            <p:ph type="sldNum" sz="quarter" idx="12"/>
          </p:nvPr>
        </p:nvSpPr>
        <p:spPr/>
        <p:txBody>
          <a:bodyPr/>
          <a:lstStyle/>
          <a:p>
            <a:fld id="{10A01DC5-1685-4615-8240-15192985C6A2}" type="slidenum">
              <a:rPr lang="en-AU" smtClean="0"/>
              <a:pPr/>
              <a:t>27</a:t>
            </a:fld>
            <a:endParaRPr lang="en-AU"/>
          </a:p>
        </p:txBody>
      </p:sp>
      <p:sp>
        <p:nvSpPr>
          <p:cNvPr id="6" name="Text Placeholder 5">
            <a:extLst>
              <a:ext uri="{FF2B5EF4-FFF2-40B4-BE49-F238E27FC236}">
                <a16:creationId xmlns:a16="http://schemas.microsoft.com/office/drawing/2014/main" id="{AEC99D2E-12F7-4E3D-7240-6B65D40251A2}"/>
              </a:ext>
            </a:extLst>
          </p:cNvPr>
          <p:cNvSpPr>
            <a:spLocks noGrp="1"/>
          </p:cNvSpPr>
          <p:nvPr>
            <p:ph type="body" sz="quarter" idx="13"/>
          </p:nvPr>
        </p:nvSpPr>
        <p:spPr>
          <a:xfrm>
            <a:off x="431800" y="432001"/>
            <a:ext cx="11279717" cy="818065"/>
          </a:xfrm>
        </p:spPr>
        <p:txBody>
          <a:bodyPr vert="horz" lIns="0" tIns="0" rIns="0" bIns="0" rtlCol="0" anchor="t">
            <a:normAutofit/>
          </a:bodyPr>
          <a:lstStyle/>
          <a:p>
            <a:r>
              <a:rPr lang="en-AU" dirty="0">
                <a:solidFill>
                  <a:srgbClr val="BE8310"/>
                </a:solidFill>
              </a:rPr>
              <a:t>Unique Student Identifier (USI)</a:t>
            </a:r>
          </a:p>
        </p:txBody>
      </p:sp>
      <p:pic>
        <p:nvPicPr>
          <p:cNvPr id="3" name="Picture 2" descr="A black and white image of a person's head&#10;&#10;Description automatically generated">
            <a:extLst>
              <a:ext uri="{FF2B5EF4-FFF2-40B4-BE49-F238E27FC236}">
                <a16:creationId xmlns:a16="http://schemas.microsoft.com/office/drawing/2014/main" id="{CBCBD97F-2097-6389-E2CE-8D5673CE8DA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633850" y="3667701"/>
            <a:ext cx="2332299" cy="2332299"/>
          </a:xfrm>
          <a:prstGeom prst="rect">
            <a:avLst/>
          </a:prstGeom>
        </p:spPr>
      </p:pic>
      <p:sp>
        <p:nvSpPr>
          <p:cNvPr id="7" name="Footer Placeholder 1">
            <a:extLst>
              <a:ext uri="{FF2B5EF4-FFF2-40B4-BE49-F238E27FC236}">
                <a16:creationId xmlns:a16="http://schemas.microsoft.com/office/drawing/2014/main" id="{0BBFBC5D-15D9-F367-8D68-D4A538AB2F83}"/>
              </a:ext>
            </a:extLst>
          </p:cNvPr>
          <p:cNvSpPr>
            <a:spLocks noGrp="1"/>
          </p:cNvSpPr>
          <p:nvPr>
            <p:ph type="ftr" sz="quarter" idx="11"/>
          </p:nvPr>
        </p:nvSpPr>
        <p:spPr>
          <a:xfrm>
            <a:off x="672000" y="6561450"/>
            <a:ext cx="7200000" cy="144000"/>
          </a:xfrm>
        </p:spPr>
        <p:txBody>
          <a:bodyPr/>
          <a:lstStyle/>
          <a:p>
            <a:r>
              <a:rPr lang="en-US" dirty="0"/>
              <a:t>S2 2026 Orientation week | </a:t>
            </a:r>
            <a:r>
              <a:rPr lang="en-AU" dirty="0"/>
              <a:t>Enrolment presentation and Q&amp;A</a:t>
            </a:r>
          </a:p>
        </p:txBody>
      </p:sp>
      <p:sp>
        <p:nvSpPr>
          <p:cNvPr id="5" name="Date Placeholder 3">
            <a:extLst>
              <a:ext uri="{FF2B5EF4-FFF2-40B4-BE49-F238E27FC236}">
                <a16:creationId xmlns:a16="http://schemas.microsoft.com/office/drawing/2014/main" id="{8DC3BC13-5268-2540-18C2-D035339A37E3}"/>
              </a:ext>
            </a:extLst>
          </p:cNvPr>
          <p:cNvSpPr>
            <a:spLocks noGrp="1"/>
          </p:cNvSpPr>
          <p:nvPr>
            <p:ph type="dt" sz="half" idx="2"/>
          </p:nvPr>
        </p:nvSpPr>
        <p:spPr>
          <a:xfrm>
            <a:off x="9441390" y="6552000"/>
            <a:ext cx="1871517" cy="144000"/>
          </a:xfrm>
        </p:spPr>
        <p:txBody>
          <a:bodyPr/>
          <a:lstStyle/>
          <a:p>
            <a:pPr lvl="0"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13798748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7CD996-B74A-137D-9581-540C69942D55}"/>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042DBA9-88CE-3CC3-FB6F-A819F76AA207}"/>
              </a:ext>
            </a:extLst>
          </p:cNvPr>
          <p:cNvSpPr>
            <a:spLocks noGrp="1"/>
          </p:cNvSpPr>
          <p:nvPr>
            <p:ph type="sldNum" sz="quarter" idx="12"/>
          </p:nvPr>
        </p:nvSpPr>
        <p:spPr>
          <a:xfrm>
            <a:off x="432000" y="6552000"/>
            <a:ext cx="480000" cy="144000"/>
          </a:xfrm>
        </p:spPr>
        <p:txBody>
          <a:bodyPr anchor="t">
            <a:normAutofit/>
          </a:bodyPr>
          <a:lstStyle/>
          <a:p>
            <a:pPr defTabSz="609585">
              <a:spcAft>
                <a:spcPts val="800"/>
              </a:spcAft>
              <a:defRPr/>
            </a:pPr>
            <a:fld id="{10A01DC5-1685-4615-8240-15192985C6A2}" type="slidenum">
              <a:rPr lang="en-AU">
                <a:solidFill>
                  <a:prstClr val="black"/>
                </a:solidFill>
                <a:latin typeface="Public Sans Light"/>
              </a:rPr>
              <a:pPr defTabSz="609585">
                <a:spcAft>
                  <a:spcPts val="800"/>
                </a:spcAft>
                <a:defRPr/>
              </a:pPr>
              <a:t>28</a:t>
            </a:fld>
            <a:endParaRPr lang="en-AU">
              <a:solidFill>
                <a:prstClr val="black"/>
              </a:solidFill>
              <a:latin typeface="Public Sans Light"/>
            </a:endParaRPr>
          </a:p>
        </p:txBody>
      </p:sp>
      <p:sp>
        <p:nvSpPr>
          <p:cNvPr id="12" name="Content Placeholder 1">
            <a:extLst>
              <a:ext uri="{FF2B5EF4-FFF2-40B4-BE49-F238E27FC236}">
                <a16:creationId xmlns:a16="http://schemas.microsoft.com/office/drawing/2014/main" id="{99FAC065-3308-1055-9889-07C7240E71AC}"/>
              </a:ext>
            </a:extLst>
          </p:cNvPr>
          <p:cNvSpPr>
            <a:spLocks noGrp="1"/>
          </p:cNvSpPr>
          <p:nvPr>
            <p:ph type="body" sz="quarter" idx="13"/>
          </p:nvPr>
        </p:nvSpPr>
        <p:spPr>
          <a:xfrm>
            <a:off x="608901" y="933314"/>
            <a:ext cx="5724522" cy="708433"/>
          </a:xfrm>
        </p:spPr>
        <p:txBody>
          <a:bodyPr vert="horz" lIns="0" tIns="0" rIns="0" bIns="0" rtlCol="0" anchor="t">
            <a:normAutofit/>
          </a:bodyPr>
          <a:lstStyle/>
          <a:p>
            <a:pPr marL="0" lvl="2" indent="0">
              <a:lnSpc>
                <a:spcPct val="90000"/>
              </a:lnSpc>
            </a:pPr>
            <a:r>
              <a:rPr lang="en-AU" sz="1800"/>
              <a:t>Click the </a:t>
            </a:r>
            <a:r>
              <a:rPr lang="en-AU" sz="1800" b="1"/>
              <a:t>Enrolment </a:t>
            </a:r>
            <a:r>
              <a:rPr lang="en-AU" sz="1800"/>
              <a:t>tile on the ANUHub homepage</a:t>
            </a:r>
          </a:p>
        </p:txBody>
      </p:sp>
      <p:pic>
        <p:nvPicPr>
          <p:cNvPr id="1026" name="Picture 3">
            <a:extLst>
              <a:ext uri="{FF2B5EF4-FFF2-40B4-BE49-F238E27FC236}">
                <a16:creationId xmlns:a16="http://schemas.microsoft.com/office/drawing/2014/main" id="{228CE084-D002-575F-6536-F5E7A15BBC7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0603"/>
          <a:stretch>
            <a:fillRect/>
          </a:stretch>
        </p:blipFill>
        <p:spPr bwMode="auto">
          <a:xfrm>
            <a:off x="2863576" y="1543186"/>
            <a:ext cx="5433511" cy="438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a:extLst>
              <a:ext uri="{FF2B5EF4-FFF2-40B4-BE49-F238E27FC236}">
                <a16:creationId xmlns:a16="http://schemas.microsoft.com/office/drawing/2014/main" id="{31F5779F-F7DE-0E73-CA17-3A17B954EE70}"/>
              </a:ext>
            </a:extLst>
          </p:cNvPr>
          <p:cNvSpPr/>
          <p:nvPr/>
        </p:nvSpPr>
        <p:spPr>
          <a:xfrm>
            <a:off x="2996664" y="3477463"/>
            <a:ext cx="1305827" cy="1027159"/>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585"/>
            <a:endParaRPr lang="en-AU" sz="2400">
              <a:solidFill>
                <a:prstClr val="white"/>
              </a:solidFill>
              <a:latin typeface="Public Sans Light"/>
            </a:endParaRPr>
          </a:p>
        </p:txBody>
      </p:sp>
      <p:sp>
        <p:nvSpPr>
          <p:cNvPr id="3" name="Footer Placeholder 1">
            <a:extLst>
              <a:ext uri="{FF2B5EF4-FFF2-40B4-BE49-F238E27FC236}">
                <a16:creationId xmlns:a16="http://schemas.microsoft.com/office/drawing/2014/main" id="{FEEDFC9A-DE3C-B43F-584F-5C21E57209ED}"/>
              </a:ext>
            </a:extLst>
          </p:cNvPr>
          <p:cNvSpPr>
            <a:spLocks noGrp="1"/>
          </p:cNvSpPr>
          <p:nvPr>
            <p:ph type="ftr" sz="quarter" idx="11"/>
          </p:nvPr>
        </p:nvSpPr>
        <p:spPr>
          <a:xfrm>
            <a:off x="672000" y="6561450"/>
            <a:ext cx="7200000" cy="144000"/>
          </a:xfrm>
        </p:spPr>
        <p:txBody>
          <a:bodyPr/>
          <a:lstStyle/>
          <a:p>
            <a:r>
              <a:rPr lang="en-US" dirty="0"/>
              <a:t>S2 2026 Orientation week | </a:t>
            </a:r>
            <a:r>
              <a:rPr lang="en-AU" dirty="0"/>
              <a:t>Enrolment presentation and Q&amp;A</a:t>
            </a:r>
          </a:p>
        </p:txBody>
      </p:sp>
      <p:sp>
        <p:nvSpPr>
          <p:cNvPr id="2" name="Date Placeholder 3">
            <a:extLst>
              <a:ext uri="{FF2B5EF4-FFF2-40B4-BE49-F238E27FC236}">
                <a16:creationId xmlns:a16="http://schemas.microsoft.com/office/drawing/2014/main" id="{C72203CB-3D3B-E406-7CF7-72E9BE407A0A}"/>
              </a:ext>
            </a:extLst>
          </p:cNvPr>
          <p:cNvSpPr>
            <a:spLocks noGrp="1"/>
          </p:cNvSpPr>
          <p:nvPr>
            <p:ph type="dt" sz="half" idx="2"/>
          </p:nvPr>
        </p:nvSpPr>
        <p:spPr>
          <a:xfrm>
            <a:off x="9441390" y="6552000"/>
            <a:ext cx="1871517" cy="144000"/>
          </a:xfrm>
        </p:spPr>
        <p:txBody>
          <a:bodyPr/>
          <a:lstStyle/>
          <a:p>
            <a:pPr lvl="0"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28466768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A picture containing text&#10;&#10;Description automatically generated">
            <a:extLst>
              <a:ext uri="{FF2B5EF4-FFF2-40B4-BE49-F238E27FC236}">
                <a16:creationId xmlns:a16="http://schemas.microsoft.com/office/drawing/2014/main" id="{E9C4FFC0-04C9-B78F-F014-EB3B4E1BF5A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2317"/>
          <a:stretch>
            <a:fillRect/>
          </a:stretch>
        </p:blipFill>
        <p:spPr bwMode="auto">
          <a:xfrm>
            <a:off x="2784000" y="1534211"/>
            <a:ext cx="7536000" cy="3393666"/>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B9AA64DA-1709-49F5-8FEC-EB4B418BA4AD}"/>
              </a:ext>
            </a:extLst>
          </p:cNvPr>
          <p:cNvSpPr>
            <a:spLocks noGrp="1"/>
          </p:cNvSpPr>
          <p:nvPr>
            <p:ph type="sldNum" sz="quarter" idx="12"/>
          </p:nvPr>
        </p:nvSpPr>
        <p:spPr>
          <a:xfrm>
            <a:off x="432000" y="6552000"/>
            <a:ext cx="480000" cy="144000"/>
          </a:xfrm>
        </p:spPr>
        <p:txBody>
          <a:bodyPr anchor="t">
            <a:normAutofit/>
          </a:bodyPr>
          <a:lstStyle/>
          <a:p>
            <a:pPr defTabSz="609585">
              <a:spcAft>
                <a:spcPts val="800"/>
              </a:spcAft>
              <a:defRPr/>
            </a:pPr>
            <a:fld id="{10A01DC5-1685-4615-8240-15192985C6A2}" type="slidenum">
              <a:rPr lang="en-AU">
                <a:solidFill>
                  <a:prstClr val="black"/>
                </a:solidFill>
                <a:latin typeface="Public Sans Light"/>
              </a:rPr>
              <a:pPr defTabSz="609585">
                <a:spcAft>
                  <a:spcPts val="800"/>
                </a:spcAft>
                <a:defRPr/>
              </a:pPr>
              <a:t>29</a:t>
            </a:fld>
            <a:endParaRPr lang="en-AU">
              <a:solidFill>
                <a:prstClr val="black"/>
              </a:solidFill>
              <a:latin typeface="Public Sans Light"/>
            </a:endParaRPr>
          </a:p>
        </p:txBody>
      </p:sp>
      <p:sp>
        <p:nvSpPr>
          <p:cNvPr id="12" name="Content Placeholder 1">
            <a:extLst>
              <a:ext uri="{FF2B5EF4-FFF2-40B4-BE49-F238E27FC236}">
                <a16:creationId xmlns:a16="http://schemas.microsoft.com/office/drawing/2014/main" id="{C5DEB246-8DCF-3A02-31DD-A32B2A1BA3F7}"/>
              </a:ext>
            </a:extLst>
          </p:cNvPr>
          <p:cNvSpPr>
            <a:spLocks noGrp="1"/>
          </p:cNvSpPr>
          <p:nvPr>
            <p:ph type="body" sz="quarter" idx="13"/>
          </p:nvPr>
        </p:nvSpPr>
        <p:spPr>
          <a:xfrm>
            <a:off x="508801" y="901838"/>
            <a:ext cx="10995065" cy="349446"/>
          </a:xfrm>
        </p:spPr>
        <p:txBody>
          <a:bodyPr vert="horz" lIns="0" tIns="0" rIns="0" bIns="0" rtlCol="0" anchor="t">
            <a:normAutofit/>
          </a:bodyPr>
          <a:lstStyle/>
          <a:p>
            <a:pPr marL="0" lvl="2" indent="0">
              <a:lnSpc>
                <a:spcPct val="90000"/>
              </a:lnSpc>
            </a:pPr>
            <a:r>
              <a:rPr lang="en-AU" sz="1800"/>
              <a:t>Click the </a:t>
            </a:r>
            <a:r>
              <a:rPr lang="en-AU" sz="1800" b="1"/>
              <a:t>Enrolment Details</a:t>
            </a:r>
            <a:r>
              <a:rPr lang="en-AU" sz="1800"/>
              <a:t> button for the teaching session you wish to enrol in (e.g. Semester 1 2025)</a:t>
            </a:r>
          </a:p>
        </p:txBody>
      </p:sp>
      <p:sp>
        <p:nvSpPr>
          <p:cNvPr id="6" name="Rectangle 5">
            <a:extLst>
              <a:ext uri="{FF2B5EF4-FFF2-40B4-BE49-F238E27FC236}">
                <a16:creationId xmlns:a16="http://schemas.microsoft.com/office/drawing/2014/main" id="{491A0868-F138-B565-B63E-C25714A327E3}"/>
              </a:ext>
            </a:extLst>
          </p:cNvPr>
          <p:cNvSpPr/>
          <p:nvPr/>
        </p:nvSpPr>
        <p:spPr>
          <a:xfrm>
            <a:off x="7246178" y="3382667"/>
            <a:ext cx="1394035" cy="264196"/>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585"/>
            <a:endParaRPr lang="en-AU" sz="2400">
              <a:solidFill>
                <a:prstClr val="white"/>
              </a:solidFill>
              <a:latin typeface="Public Sans Light"/>
            </a:endParaRPr>
          </a:p>
        </p:txBody>
      </p:sp>
      <p:sp>
        <p:nvSpPr>
          <p:cNvPr id="10" name="Rectangle 9">
            <a:extLst>
              <a:ext uri="{FF2B5EF4-FFF2-40B4-BE49-F238E27FC236}">
                <a16:creationId xmlns:a16="http://schemas.microsoft.com/office/drawing/2014/main" id="{8997AAA7-0F39-B803-FF50-ED1B4A339901}"/>
              </a:ext>
            </a:extLst>
          </p:cNvPr>
          <p:cNvSpPr/>
          <p:nvPr/>
        </p:nvSpPr>
        <p:spPr>
          <a:xfrm>
            <a:off x="486994" y="5153102"/>
            <a:ext cx="11218012" cy="965685"/>
          </a:xfrm>
          <a:prstGeom prst="rect">
            <a:avLst/>
          </a:prstGeom>
          <a:solidFill>
            <a:srgbClr val="F5EDDE"/>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defTabSz="609585">
              <a:defRPr/>
            </a:pPr>
            <a:endParaRPr lang="en-AU" sz="2400">
              <a:solidFill>
                <a:prstClr val="white"/>
              </a:solidFill>
              <a:latin typeface="Public Sans Light"/>
            </a:endParaRPr>
          </a:p>
        </p:txBody>
      </p:sp>
      <p:sp>
        <p:nvSpPr>
          <p:cNvPr id="13" name="TextBox 12">
            <a:extLst>
              <a:ext uri="{FF2B5EF4-FFF2-40B4-BE49-F238E27FC236}">
                <a16:creationId xmlns:a16="http://schemas.microsoft.com/office/drawing/2014/main" id="{C975C964-E9EC-BCD0-EB5B-687CC5ED66A0}"/>
              </a:ext>
            </a:extLst>
          </p:cNvPr>
          <p:cNvSpPr txBox="1"/>
          <p:nvPr/>
        </p:nvSpPr>
        <p:spPr>
          <a:xfrm>
            <a:off x="486994" y="5280436"/>
            <a:ext cx="11218012"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200"/>
              </a:spcAft>
            </a:pPr>
            <a:r>
              <a:rPr lang="en-AU" sz="1600" dirty="0">
                <a:cs typeface="Segoe UI"/>
              </a:rPr>
              <a:t>If the teaching session doesn't appear or the enrolment details button is greyed out, contact the Student Hubs team:</a:t>
            </a:r>
            <a:endParaRPr lang="en-US" sz="1600" dirty="0">
              <a:cs typeface="Segoe UI"/>
            </a:endParaRPr>
          </a:p>
          <a:p>
            <a:pPr>
              <a:spcAft>
                <a:spcPts val="1200"/>
              </a:spcAft>
            </a:pPr>
            <a:r>
              <a:rPr lang="en-US" sz="1400" dirty="0">
                <a:ea typeface="+mn-lt"/>
                <a:cs typeface="+mn-lt"/>
                <a:hlinkClick r:id="rId4"/>
              </a:rPr>
              <a:t>https://www.anu.edu.au/students/contacts/anu-student-hubs</a:t>
            </a:r>
            <a:r>
              <a:rPr lang="en-US" sz="1400" dirty="0">
                <a:ea typeface="+mn-lt"/>
                <a:cs typeface="+mn-lt"/>
              </a:rPr>
              <a:t> </a:t>
            </a:r>
            <a:endParaRPr lang="en-US" dirty="0"/>
          </a:p>
        </p:txBody>
      </p:sp>
      <p:sp>
        <p:nvSpPr>
          <p:cNvPr id="3" name="Footer Placeholder 1">
            <a:extLst>
              <a:ext uri="{FF2B5EF4-FFF2-40B4-BE49-F238E27FC236}">
                <a16:creationId xmlns:a16="http://schemas.microsoft.com/office/drawing/2014/main" id="{E1132146-BB1A-BD02-C40B-DC46C89AC207}"/>
              </a:ext>
            </a:extLst>
          </p:cNvPr>
          <p:cNvSpPr>
            <a:spLocks noGrp="1"/>
          </p:cNvSpPr>
          <p:nvPr>
            <p:ph type="ftr" sz="quarter" idx="11"/>
          </p:nvPr>
        </p:nvSpPr>
        <p:spPr>
          <a:xfrm>
            <a:off x="672000" y="6561450"/>
            <a:ext cx="7200000" cy="144000"/>
          </a:xfrm>
        </p:spPr>
        <p:txBody>
          <a:bodyPr/>
          <a:lstStyle/>
          <a:p>
            <a:r>
              <a:rPr lang="en-US" dirty="0"/>
              <a:t>S2 2026 Orientation week | </a:t>
            </a:r>
            <a:r>
              <a:rPr lang="en-AU" dirty="0"/>
              <a:t>Enrolment presentation and Q&amp;A</a:t>
            </a:r>
          </a:p>
        </p:txBody>
      </p:sp>
      <p:sp>
        <p:nvSpPr>
          <p:cNvPr id="2" name="Date Placeholder 3">
            <a:extLst>
              <a:ext uri="{FF2B5EF4-FFF2-40B4-BE49-F238E27FC236}">
                <a16:creationId xmlns:a16="http://schemas.microsoft.com/office/drawing/2014/main" id="{8F9D77F1-DB9E-221D-5DD9-7E43B1722DB0}"/>
              </a:ext>
            </a:extLst>
          </p:cNvPr>
          <p:cNvSpPr>
            <a:spLocks noGrp="1"/>
          </p:cNvSpPr>
          <p:nvPr>
            <p:ph type="dt" sz="half" idx="2"/>
          </p:nvPr>
        </p:nvSpPr>
        <p:spPr>
          <a:xfrm>
            <a:off x="9441390" y="6552000"/>
            <a:ext cx="1871517" cy="144000"/>
          </a:xfrm>
        </p:spPr>
        <p:txBody>
          <a:bodyPr/>
          <a:lstStyle/>
          <a:p>
            <a:pPr lvl="0"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13434378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D4FC1-E840-475C-A99D-71E763F890E2}"/>
              </a:ext>
            </a:extLst>
          </p:cNvPr>
          <p:cNvSpPr>
            <a:spLocks noGrp="1"/>
          </p:cNvSpPr>
          <p:nvPr>
            <p:ph type="title"/>
          </p:nvPr>
        </p:nvSpPr>
        <p:spPr>
          <a:xfrm>
            <a:off x="727506" y="809440"/>
            <a:ext cx="3840000" cy="4192552"/>
          </a:xfrm>
        </p:spPr>
        <p:txBody>
          <a:bodyPr>
            <a:normAutofit/>
          </a:bodyPr>
          <a:lstStyle/>
          <a:p>
            <a:r>
              <a:rPr lang="en-AU" sz="4800" dirty="0">
                <a:solidFill>
                  <a:srgbClr val="BE8310"/>
                </a:solidFill>
              </a:rPr>
              <a:t>Agenda</a:t>
            </a:r>
          </a:p>
        </p:txBody>
      </p:sp>
      <p:graphicFrame>
        <p:nvGraphicFramePr>
          <p:cNvPr id="7" name="Table 7">
            <a:extLst>
              <a:ext uri="{FF2B5EF4-FFF2-40B4-BE49-F238E27FC236}">
                <a16:creationId xmlns:a16="http://schemas.microsoft.com/office/drawing/2014/main" id="{9ED8B41A-874F-4E02-A506-F227B61FD99D}"/>
              </a:ext>
            </a:extLst>
          </p:cNvPr>
          <p:cNvGraphicFramePr>
            <a:graphicFrameLocks noGrp="1"/>
          </p:cNvGraphicFramePr>
          <p:nvPr>
            <p:ph idx="1"/>
            <p:extLst>
              <p:ext uri="{D42A27DB-BD31-4B8C-83A1-F6EECF244321}">
                <p14:modId xmlns:p14="http://schemas.microsoft.com/office/powerpoint/2010/main" val="2269755530"/>
              </p:ext>
            </p:extLst>
          </p:nvPr>
        </p:nvGraphicFramePr>
        <p:xfrm>
          <a:off x="5266135" y="809440"/>
          <a:ext cx="6193097" cy="3840000"/>
        </p:xfrm>
        <a:graphic>
          <a:graphicData uri="http://schemas.openxmlformats.org/drawingml/2006/table">
            <a:tbl>
              <a:tblPr>
                <a:tableStyleId>{2D5ABB26-0587-4C30-8999-92F81FD0307C}</a:tableStyleId>
              </a:tblPr>
              <a:tblGrid>
                <a:gridCol w="997323">
                  <a:extLst>
                    <a:ext uri="{9D8B030D-6E8A-4147-A177-3AD203B41FA5}">
                      <a16:colId xmlns:a16="http://schemas.microsoft.com/office/drawing/2014/main" val="1846873416"/>
                    </a:ext>
                  </a:extLst>
                </a:gridCol>
                <a:gridCol w="4374752">
                  <a:extLst>
                    <a:ext uri="{9D8B030D-6E8A-4147-A177-3AD203B41FA5}">
                      <a16:colId xmlns:a16="http://schemas.microsoft.com/office/drawing/2014/main" val="4186388156"/>
                    </a:ext>
                  </a:extLst>
                </a:gridCol>
                <a:gridCol w="821022">
                  <a:extLst>
                    <a:ext uri="{9D8B030D-6E8A-4147-A177-3AD203B41FA5}">
                      <a16:colId xmlns:a16="http://schemas.microsoft.com/office/drawing/2014/main" val="973080310"/>
                    </a:ext>
                  </a:extLst>
                </a:gridCol>
              </a:tblGrid>
              <a:tr h="768000">
                <a:tc>
                  <a:txBody>
                    <a:bodyPr/>
                    <a:lstStyle/>
                    <a:p>
                      <a:r>
                        <a:rPr lang="en-AU" sz="2700">
                          <a:solidFill>
                            <a:srgbClr val="BE8310"/>
                          </a:solidFill>
                        </a:rPr>
                        <a:t>01</a:t>
                      </a:r>
                    </a:p>
                  </a:txBody>
                  <a:tcPr marL="121920" marR="121920" marT="60960" marB="60960" anchor="ctr">
                    <a:lnL>
                      <a:noFill/>
                    </a:lnL>
                    <a:lnR>
                      <a:noFill/>
                    </a:lnR>
                    <a:lnT>
                      <a:noFill/>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2700" dirty="0">
                          <a:solidFill>
                            <a:schemeClr val="tx1"/>
                          </a:solidFill>
                        </a:rPr>
                        <a:t>Student admin 101</a:t>
                      </a:r>
                    </a:p>
                  </a:txBody>
                  <a:tcPr marL="121920" marR="121920" marT="60960" marB="60960" anchor="ctr">
                    <a:lnL>
                      <a:noFill/>
                    </a:lnL>
                    <a:lnR>
                      <a:noFill/>
                    </a:lnR>
                    <a:lnT>
                      <a:noFill/>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U" sz="2700">
                        <a:solidFill>
                          <a:schemeClr val="tx1"/>
                        </a:solidFill>
                      </a:endParaRPr>
                    </a:p>
                  </a:txBody>
                  <a:tcPr marL="121920" marR="121920" marT="60960" marB="60960" anchor="ctr">
                    <a:lnL>
                      <a:noFill/>
                    </a:lnL>
                    <a:lnR>
                      <a:noFill/>
                    </a:lnR>
                    <a:lnT>
                      <a:noFill/>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39625414"/>
                  </a:ext>
                </a:extLst>
              </a:tr>
              <a:tr h="768000">
                <a:tc>
                  <a:txBody>
                    <a:bodyPr/>
                    <a:lstStyle/>
                    <a:p>
                      <a:r>
                        <a:rPr lang="en-AU" sz="2700">
                          <a:solidFill>
                            <a:srgbClr val="BE8310"/>
                          </a:solidFill>
                        </a:rPr>
                        <a:t>02</a:t>
                      </a:r>
                    </a:p>
                  </a:txBody>
                  <a:tcPr marL="121920" marR="121920" marT="60960" marB="60960" anchor="ctr">
                    <a:lnL>
                      <a:noFill/>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2700" dirty="0">
                          <a:solidFill>
                            <a:schemeClr val="tx1"/>
                          </a:solidFill>
                        </a:rPr>
                        <a:t>Choosing courses</a:t>
                      </a:r>
                    </a:p>
                  </a:txBody>
                  <a:tcPr marL="121920" marR="121920" marT="60960" marB="60960" anchor="ctr">
                    <a:lnL>
                      <a:noFill/>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U" sz="2700">
                        <a:solidFill>
                          <a:schemeClr val="tx1"/>
                        </a:solidFill>
                      </a:endParaRPr>
                    </a:p>
                  </a:txBody>
                  <a:tcPr marL="121920" marR="121920" marT="60960" marB="60960" anchor="ctr">
                    <a:lnL>
                      <a:noFill/>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77224851"/>
                  </a:ext>
                </a:extLst>
              </a:tr>
              <a:tr h="768000">
                <a:tc>
                  <a:txBody>
                    <a:bodyPr/>
                    <a:lstStyle/>
                    <a:p>
                      <a:r>
                        <a:rPr lang="en-AU" sz="2700">
                          <a:solidFill>
                            <a:srgbClr val="BE8310"/>
                          </a:solidFill>
                        </a:rPr>
                        <a:t>03</a:t>
                      </a:r>
                    </a:p>
                  </a:txBody>
                  <a:tcPr marL="121920" marR="121920" marT="60960" marB="60960" anchor="ctr">
                    <a:lnL>
                      <a:noFill/>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2700" dirty="0">
                          <a:solidFill>
                            <a:schemeClr val="tx1"/>
                          </a:solidFill>
                        </a:rPr>
                        <a:t>Enrolling on </a:t>
                      </a:r>
                      <a:r>
                        <a:rPr lang="en-AU" sz="2700" dirty="0" err="1">
                          <a:solidFill>
                            <a:schemeClr val="tx1"/>
                          </a:solidFill>
                        </a:rPr>
                        <a:t>ANUHub</a:t>
                      </a:r>
                      <a:endParaRPr lang="en-AU" sz="2700" dirty="0">
                        <a:solidFill>
                          <a:schemeClr val="tx1"/>
                        </a:solidFill>
                      </a:endParaRPr>
                    </a:p>
                  </a:txBody>
                  <a:tcPr marL="121920" marR="121920" marT="60960" marB="60960" anchor="ctr">
                    <a:lnL>
                      <a:noFill/>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U" sz="2700">
                        <a:solidFill>
                          <a:schemeClr val="tx1"/>
                        </a:solidFill>
                      </a:endParaRPr>
                    </a:p>
                  </a:txBody>
                  <a:tcPr marL="121920" marR="121920" marT="60960" marB="60960" anchor="ctr">
                    <a:lnL>
                      <a:noFill/>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33518895"/>
                  </a:ext>
                </a:extLst>
              </a:tr>
              <a:tr h="768000">
                <a:tc>
                  <a:txBody>
                    <a:bodyPr/>
                    <a:lstStyle/>
                    <a:p>
                      <a:r>
                        <a:rPr lang="en-AU" sz="2700">
                          <a:solidFill>
                            <a:srgbClr val="BE8310"/>
                          </a:solidFill>
                        </a:rPr>
                        <a:t>04</a:t>
                      </a:r>
                    </a:p>
                  </a:txBody>
                  <a:tcPr marL="121920" marR="121920" marT="60960" marB="60960" anchor="ctr">
                    <a:lnL>
                      <a:noFill/>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2700">
                          <a:solidFill>
                            <a:schemeClr val="tx1"/>
                          </a:solidFill>
                        </a:rPr>
                        <a:t>Key administrative dates</a:t>
                      </a:r>
                    </a:p>
                  </a:txBody>
                  <a:tcPr marL="121920" marR="121920" marT="60960" marB="60960" anchor="ctr">
                    <a:lnL>
                      <a:noFill/>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U" sz="2700">
                        <a:solidFill>
                          <a:schemeClr val="tx1"/>
                        </a:solidFill>
                      </a:endParaRPr>
                    </a:p>
                  </a:txBody>
                  <a:tcPr marL="121920" marR="121920" marT="60960" marB="60960" anchor="ctr">
                    <a:lnL>
                      <a:noFill/>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40358822"/>
                  </a:ext>
                </a:extLst>
              </a:tr>
              <a:tr h="768000">
                <a:tc>
                  <a:txBody>
                    <a:bodyPr/>
                    <a:lstStyle/>
                    <a:p>
                      <a:r>
                        <a:rPr lang="en-AU" sz="2700">
                          <a:solidFill>
                            <a:srgbClr val="BE8310"/>
                          </a:solidFill>
                        </a:rPr>
                        <a:t>05</a:t>
                      </a:r>
                    </a:p>
                  </a:txBody>
                  <a:tcPr marL="121920" marR="121920" marT="60960" marB="60960" anchor="ctr">
                    <a:lnL>
                      <a:noFill/>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eaLnBrk="1" fontAlgn="auto" latinLnBrk="0" hangingPunct="1">
                        <a:lnSpc>
                          <a:spcPct val="100000"/>
                        </a:lnSpc>
                        <a:spcBef>
                          <a:spcPts val="0"/>
                        </a:spcBef>
                        <a:spcAft>
                          <a:spcPts val="0"/>
                        </a:spcAft>
                        <a:buClrTx/>
                        <a:buSzTx/>
                        <a:buFontTx/>
                        <a:buNone/>
                      </a:pPr>
                      <a:r>
                        <a:rPr lang="en-AU" sz="2800" dirty="0"/>
                        <a:t>After enrolment</a:t>
                      </a:r>
                      <a:endParaRPr lang="en-AU" sz="2700" dirty="0">
                        <a:solidFill>
                          <a:schemeClr val="tx1"/>
                        </a:solidFill>
                      </a:endParaRPr>
                    </a:p>
                  </a:txBody>
                  <a:tcPr marL="121920" marR="121920" marT="60960" marB="60960" anchor="ctr">
                    <a:lnL>
                      <a:noFill/>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U" sz="2700" dirty="0">
                        <a:solidFill>
                          <a:schemeClr val="tx1"/>
                        </a:solidFill>
                      </a:endParaRPr>
                    </a:p>
                  </a:txBody>
                  <a:tcPr marL="121920" marR="121920" marT="60960" marB="60960" anchor="ctr">
                    <a:lnL>
                      <a:noFill/>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3538806"/>
                  </a:ext>
                </a:extLst>
              </a:tr>
            </a:tbl>
          </a:graphicData>
        </a:graphic>
      </p:graphicFrame>
      <p:sp>
        <p:nvSpPr>
          <p:cNvPr id="5" name="Slide Number Placeholder 4">
            <a:extLst>
              <a:ext uri="{FF2B5EF4-FFF2-40B4-BE49-F238E27FC236}">
                <a16:creationId xmlns:a16="http://schemas.microsoft.com/office/drawing/2014/main" id="{2C984552-6D96-45E3-BE0B-C9F35561CAAE}"/>
              </a:ext>
            </a:extLst>
          </p:cNvPr>
          <p:cNvSpPr>
            <a:spLocks noGrp="1"/>
          </p:cNvSpPr>
          <p:nvPr>
            <p:ph type="sldNum" sz="quarter" idx="12"/>
          </p:nvPr>
        </p:nvSpPr>
        <p:spPr>
          <a:xfrm>
            <a:off x="432000" y="6552000"/>
            <a:ext cx="480000" cy="144000"/>
          </a:xfrm>
        </p:spPr>
        <p:txBody>
          <a:bodyPr/>
          <a:lstStyle/>
          <a:p>
            <a:fld id="{10A01DC5-1685-4615-8240-15192985C6A2}" type="slidenum">
              <a:rPr lang="en-AU" smtClean="0"/>
              <a:pPr/>
              <a:t>3</a:t>
            </a:fld>
            <a:endParaRPr lang="en-AU"/>
          </a:p>
        </p:txBody>
      </p:sp>
      <p:pic>
        <p:nvPicPr>
          <p:cNvPr id="8" name="Picture 7" descr="A black and white image of a person with white hair&#10;&#10;Description automatically generated">
            <a:extLst>
              <a:ext uri="{FF2B5EF4-FFF2-40B4-BE49-F238E27FC236}">
                <a16:creationId xmlns:a16="http://schemas.microsoft.com/office/drawing/2014/main" id="{ECB8E3CA-1F3A-E223-1D74-E60FADE2B4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094" y="3581400"/>
            <a:ext cx="2844600" cy="2844600"/>
          </a:xfrm>
          <a:prstGeom prst="rect">
            <a:avLst/>
          </a:prstGeom>
        </p:spPr>
      </p:pic>
      <p:pic>
        <p:nvPicPr>
          <p:cNvPr id="10" name="Picture 9" descr="A black background with white text&#10;&#10;Description automatically generated">
            <a:extLst>
              <a:ext uri="{FF2B5EF4-FFF2-40B4-BE49-F238E27FC236}">
                <a16:creationId xmlns:a16="http://schemas.microsoft.com/office/drawing/2014/main" id="{9141E187-A72F-CF96-881C-FBDA8E45DB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1714" y="2349256"/>
            <a:ext cx="4105687" cy="2652736"/>
          </a:xfrm>
          <a:prstGeom prst="rect">
            <a:avLst/>
          </a:prstGeom>
        </p:spPr>
      </p:pic>
      <p:sp>
        <p:nvSpPr>
          <p:cNvPr id="11" name="TextBox 10">
            <a:extLst>
              <a:ext uri="{FF2B5EF4-FFF2-40B4-BE49-F238E27FC236}">
                <a16:creationId xmlns:a16="http://schemas.microsoft.com/office/drawing/2014/main" id="{918DE0E2-3145-CB0B-ED33-90F8ED8823C9}"/>
              </a:ext>
            </a:extLst>
          </p:cNvPr>
          <p:cNvSpPr txBox="1"/>
          <p:nvPr/>
        </p:nvSpPr>
        <p:spPr>
          <a:xfrm>
            <a:off x="2394194" y="3129848"/>
            <a:ext cx="2331809" cy="707886"/>
          </a:xfrm>
          <a:prstGeom prst="rect">
            <a:avLst/>
          </a:prstGeom>
          <a:noFill/>
        </p:spPr>
        <p:txBody>
          <a:bodyPr wrap="square" lIns="91440" tIns="45720" rIns="91440" bIns="45720" rtlCol="0" anchor="t">
            <a:spAutoFit/>
          </a:bodyPr>
          <a:lstStyle/>
          <a:p>
            <a:r>
              <a:rPr lang="en-US" sz="2000"/>
              <a:t>What topics will we cover today?</a:t>
            </a:r>
            <a:endParaRPr lang="en-AU" sz="2000"/>
          </a:p>
        </p:txBody>
      </p:sp>
      <p:sp>
        <p:nvSpPr>
          <p:cNvPr id="6" name="Footer Placeholder 1">
            <a:extLst>
              <a:ext uri="{FF2B5EF4-FFF2-40B4-BE49-F238E27FC236}">
                <a16:creationId xmlns:a16="http://schemas.microsoft.com/office/drawing/2014/main" id="{A9596452-2BB3-A519-CFDB-4CACD12AD7A1}"/>
              </a:ext>
            </a:extLst>
          </p:cNvPr>
          <p:cNvSpPr>
            <a:spLocks noGrp="1"/>
          </p:cNvSpPr>
          <p:nvPr>
            <p:ph type="ftr" sz="quarter" idx="11"/>
          </p:nvPr>
        </p:nvSpPr>
        <p:spPr>
          <a:xfrm>
            <a:off x="672000" y="6561450"/>
            <a:ext cx="7200000" cy="144000"/>
          </a:xfrm>
        </p:spPr>
        <p:txBody>
          <a:bodyPr/>
          <a:lstStyle/>
          <a:p>
            <a:r>
              <a:rPr lang="en-US" dirty="0"/>
              <a:t>S2 2026 Orientation week | </a:t>
            </a:r>
            <a:r>
              <a:rPr lang="en-AU" dirty="0"/>
              <a:t>Enrolment presentation and Q&amp;A</a:t>
            </a:r>
          </a:p>
        </p:txBody>
      </p:sp>
      <p:sp>
        <p:nvSpPr>
          <p:cNvPr id="3" name="Date Placeholder 3">
            <a:extLst>
              <a:ext uri="{FF2B5EF4-FFF2-40B4-BE49-F238E27FC236}">
                <a16:creationId xmlns:a16="http://schemas.microsoft.com/office/drawing/2014/main" id="{DC367C43-EEBC-8E67-A268-B6672F38EA10}"/>
              </a:ext>
            </a:extLst>
          </p:cNvPr>
          <p:cNvSpPr>
            <a:spLocks noGrp="1"/>
          </p:cNvSpPr>
          <p:nvPr>
            <p:ph type="dt" sz="half" idx="2"/>
          </p:nvPr>
        </p:nvSpPr>
        <p:spPr>
          <a:xfrm>
            <a:off x="9441390" y="6552000"/>
            <a:ext cx="1871517" cy="144000"/>
          </a:xfrm>
        </p:spPr>
        <p:txBody>
          <a:bodyPr/>
          <a:lstStyle/>
          <a:p>
            <a:pPr lvl="0"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21141004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9AA64DA-1709-49F5-8FEC-EB4B418BA4AD}"/>
              </a:ext>
            </a:extLst>
          </p:cNvPr>
          <p:cNvSpPr>
            <a:spLocks noGrp="1"/>
          </p:cNvSpPr>
          <p:nvPr>
            <p:ph type="sldNum" sz="quarter" idx="12"/>
          </p:nvPr>
        </p:nvSpPr>
        <p:spPr>
          <a:xfrm>
            <a:off x="432000" y="6552000"/>
            <a:ext cx="480000" cy="144000"/>
          </a:xfrm>
        </p:spPr>
        <p:txBody>
          <a:bodyPr anchor="t">
            <a:normAutofit/>
          </a:bodyPr>
          <a:lstStyle/>
          <a:p>
            <a:pPr defTabSz="609585">
              <a:spcAft>
                <a:spcPts val="800"/>
              </a:spcAft>
              <a:defRPr/>
            </a:pPr>
            <a:fld id="{10A01DC5-1685-4615-8240-15192985C6A2}" type="slidenum">
              <a:rPr lang="en-AU">
                <a:solidFill>
                  <a:prstClr val="black"/>
                </a:solidFill>
                <a:latin typeface="Public Sans Light"/>
              </a:rPr>
              <a:pPr defTabSz="609585">
                <a:spcAft>
                  <a:spcPts val="800"/>
                </a:spcAft>
                <a:defRPr/>
              </a:pPr>
              <a:t>30</a:t>
            </a:fld>
            <a:endParaRPr lang="en-AU">
              <a:solidFill>
                <a:prstClr val="black"/>
              </a:solidFill>
              <a:latin typeface="Public Sans Light"/>
            </a:endParaRPr>
          </a:p>
        </p:txBody>
      </p:sp>
      <p:sp>
        <p:nvSpPr>
          <p:cNvPr id="12" name="Content Placeholder 1">
            <a:extLst>
              <a:ext uri="{FF2B5EF4-FFF2-40B4-BE49-F238E27FC236}">
                <a16:creationId xmlns:a16="http://schemas.microsoft.com/office/drawing/2014/main" id="{C5DEB246-8DCF-3A02-31DD-A32B2A1BA3F7}"/>
              </a:ext>
            </a:extLst>
          </p:cNvPr>
          <p:cNvSpPr>
            <a:spLocks noGrp="1"/>
          </p:cNvSpPr>
          <p:nvPr>
            <p:ph type="body" sz="quarter" idx="13"/>
          </p:nvPr>
        </p:nvSpPr>
        <p:spPr>
          <a:xfrm>
            <a:off x="431800" y="861846"/>
            <a:ext cx="10954886" cy="399063"/>
          </a:xfrm>
        </p:spPr>
        <p:txBody>
          <a:bodyPr vert="horz" lIns="0" tIns="0" rIns="0" bIns="0" rtlCol="0" anchor="t">
            <a:normAutofit/>
          </a:bodyPr>
          <a:lstStyle/>
          <a:p>
            <a:pPr marL="0" lvl="2" indent="0">
              <a:lnSpc>
                <a:spcPct val="90000"/>
              </a:lnSpc>
            </a:pPr>
            <a:r>
              <a:rPr lang="en-AU" sz="1800"/>
              <a:t>Click the </a:t>
            </a:r>
            <a:r>
              <a:rPr lang="en-AU" sz="1800" b="1"/>
              <a:t>Add button </a:t>
            </a:r>
            <a:r>
              <a:rPr lang="en-AU" sz="1800"/>
              <a:t>to add (enrol in) new courses</a:t>
            </a:r>
          </a:p>
        </p:txBody>
      </p:sp>
      <p:pic>
        <p:nvPicPr>
          <p:cNvPr id="4098" name="Picture 2" descr="Table&#10;&#10;Description automatically generated">
            <a:extLst>
              <a:ext uri="{FF2B5EF4-FFF2-40B4-BE49-F238E27FC236}">
                <a16:creationId xmlns:a16="http://schemas.microsoft.com/office/drawing/2014/main" id="{184191AA-F722-C6E6-D023-0F37C8F73D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5338" y="1508125"/>
            <a:ext cx="7567833" cy="384174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F941F1B0-3534-05F1-7C2E-688B9CB33B45}"/>
              </a:ext>
            </a:extLst>
          </p:cNvPr>
          <p:cNvSpPr/>
          <p:nvPr/>
        </p:nvSpPr>
        <p:spPr>
          <a:xfrm>
            <a:off x="4723434" y="4883349"/>
            <a:ext cx="632035" cy="273965"/>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585"/>
            <a:endParaRPr lang="en-AU" sz="2400">
              <a:solidFill>
                <a:prstClr val="white"/>
              </a:solidFill>
              <a:latin typeface="Public Sans Light"/>
            </a:endParaRPr>
          </a:p>
        </p:txBody>
      </p:sp>
      <p:sp>
        <p:nvSpPr>
          <p:cNvPr id="11" name="TextBox 10">
            <a:extLst>
              <a:ext uri="{FF2B5EF4-FFF2-40B4-BE49-F238E27FC236}">
                <a16:creationId xmlns:a16="http://schemas.microsoft.com/office/drawing/2014/main" id="{A2F9F0CC-698D-F34C-2D36-71AD2B53BF95}"/>
              </a:ext>
            </a:extLst>
          </p:cNvPr>
          <p:cNvSpPr txBox="1"/>
          <p:nvPr/>
        </p:nvSpPr>
        <p:spPr>
          <a:xfrm>
            <a:off x="431799" y="5442584"/>
            <a:ext cx="10011611" cy="590931"/>
          </a:xfrm>
          <a:prstGeom prst="rect">
            <a:avLst/>
          </a:prstGeom>
          <a:noFill/>
        </p:spPr>
        <p:txBody>
          <a:bodyPr wrap="square">
            <a:spAutoFit/>
          </a:bodyPr>
          <a:lstStyle/>
          <a:p>
            <a:pPr marL="0" lvl="2" indent="0">
              <a:lnSpc>
                <a:spcPct val="90000"/>
              </a:lnSpc>
            </a:pPr>
            <a:r>
              <a:rPr lang="en-AU" sz="1800"/>
              <a:t>After you have enrolled, you can click the </a:t>
            </a:r>
            <a:r>
              <a:rPr lang="en-AU" sz="1800" b="1"/>
              <a:t>Swap</a:t>
            </a:r>
            <a:r>
              <a:rPr lang="en-AU" sz="1800"/>
              <a:t> or </a:t>
            </a:r>
            <a:r>
              <a:rPr lang="en-AU" sz="1800" b="1"/>
              <a:t>Drop</a:t>
            </a:r>
            <a:r>
              <a:rPr lang="en-AU" sz="1800"/>
              <a:t> </a:t>
            </a:r>
            <a:r>
              <a:rPr lang="en-AU" sz="1800" b="1"/>
              <a:t>buttons </a:t>
            </a:r>
            <a:r>
              <a:rPr lang="en-AU" sz="1800"/>
              <a:t>to make changes to courses you've already enrolled in (up to the relevant deadline). </a:t>
            </a:r>
          </a:p>
        </p:txBody>
      </p:sp>
      <p:sp>
        <p:nvSpPr>
          <p:cNvPr id="3" name="Footer Placeholder 1">
            <a:extLst>
              <a:ext uri="{FF2B5EF4-FFF2-40B4-BE49-F238E27FC236}">
                <a16:creationId xmlns:a16="http://schemas.microsoft.com/office/drawing/2014/main" id="{4F1B3357-B07D-BA8E-C5C2-8062B13C752A}"/>
              </a:ext>
            </a:extLst>
          </p:cNvPr>
          <p:cNvSpPr>
            <a:spLocks noGrp="1"/>
          </p:cNvSpPr>
          <p:nvPr>
            <p:ph type="ftr" sz="quarter" idx="11"/>
          </p:nvPr>
        </p:nvSpPr>
        <p:spPr>
          <a:xfrm>
            <a:off x="672000" y="6561450"/>
            <a:ext cx="7200000" cy="144000"/>
          </a:xfrm>
        </p:spPr>
        <p:txBody>
          <a:bodyPr/>
          <a:lstStyle/>
          <a:p>
            <a:r>
              <a:rPr lang="en-US" dirty="0"/>
              <a:t>S2 2026 Orientation week | </a:t>
            </a:r>
            <a:r>
              <a:rPr lang="en-AU" dirty="0"/>
              <a:t>Enrolment presentation and Q&amp;A</a:t>
            </a:r>
          </a:p>
        </p:txBody>
      </p:sp>
      <p:sp>
        <p:nvSpPr>
          <p:cNvPr id="2" name="Date Placeholder 3">
            <a:extLst>
              <a:ext uri="{FF2B5EF4-FFF2-40B4-BE49-F238E27FC236}">
                <a16:creationId xmlns:a16="http://schemas.microsoft.com/office/drawing/2014/main" id="{0CB2564A-A788-E8EA-8F06-15AEFBC14202}"/>
              </a:ext>
            </a:extLst>
          </p:cNvPr>
          <p:cNvSpPr>
            <a:spLocks noGrp="1"/>
          </p:cNvSpPr>
          <p:nvPr>
            <p:ph type="dt" sz="half" idx="2"/>
          </p:nvPr>
        </p:nvSpPr>
        <p:spPr>
          <a:xfrm>
            <a:off x="9441390" y="6552000"/>
            <a:ext cx="1871517" cy="144000"/>
          </a:xfrm>
        </p:spPr>
        <p:txBody>
          <a:bodyPr/>
          <a:lstStyle/>
          <a:p>
            <a:pPr lvl="0"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13909029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9AA64DA-1709-49F5-8FEC-EB4B418BA4AD}"/>
              </a:ext>
            </a:extLst>
          </p:cNvPr>
          <p:cNvSpPr>
            <a:spLocks noGrp="1"/>
          </p:cNvSpPr>
          <p:nvPr>
            <p:ph type="sldNum" sz="quarter" idx="12"/>
          </p:nvPr>
        </p:nvSpPr>
        <p:spPr>
          <a:xfrm>
            <a:off x="432000" y="6552000"/>
            <a:ext cx="480000" cy="144000"/>
          </a:xfrm>
        </p:spPr>
        <p:txBody>
          <a:bodyPr anchor="t">
            <a:normAutofit/>
          </a:bodyPr>
          <a:lstStyle/>
          <a:p>
            <a:pPr defTabSz="609585">
              <a:spcAft>
                <a:spcPts val="800"/>
              </a:spcAft>
              <a:defRPr/>
            </a:pPr>
            <a:fld id="{10A01DC5-1685-4615-8240-15192985C6A2}" type="slidenum">
              <a:rPr lang="en-AU">
                <a:solidFill>
                  <a:prstClr val="black"/>
                </a:solidFill>
                <a:latin typeface="Public Sans Light"/>
              </a:rPr>
              <a:pPr defTabSz="609585">
                <a:spcAft>
                  <a:spcPts val="800"/>
                </a:spcAft>
                <a:defRPr/>
              </a:pPr>
              <a:t>31</a:t>
            </a:fld>
            <a:endParaRPr lang="en-AU">
              <a:solidFill>
                <a:prstClr val="black"/>
              </a:solidFill>
              <a:latin typeface="Public Sans Light"/>
            </a:endParaRPr>
          </a:p>
        </p:txBody>
      </p:sp>
      <p:sp>
        <p:nvSpPr>
          <p:cNvPr id="12" name="Content Placeholder 1">
            <a:extLst>
              <a:ext uri="{FF2B5EF4-FFF2-40B4-BE49-F238E27FC236}">
                <a16:creationId xmlns:a16="http://schemas.microsoft.com/office/drawing/2014/main" id="{C5DEB246-8DCF-3A02-31DD-A32B2A1BA3F7}"/>
              </a:ext>
            </a:extLst>
          </p:cNvPr>
          <p:cNvSpPr>
            <a:spLocks noGrp="1"/>
          </p:cNvSpPr>
          <p:nvPr>
            <p:ph type="body" sz="quarter" idx="13"/>
          </p:nvPr>
        </p:nvSpPr>
        <p:spPr>
          <a:xfrm>
            <a:off x="422031" y="1037692"/>
            <a:ext cx="10849119" cy="923179"/>
          </a:xfrm>
        </p:spPr>
        <p:txBody>
          <a:bodyPr vert="horz" lIns="0" tIns="0" rIns="0" bIns="0" rtlCol="0" anchor="t">
            <a:normAutofit/>
          </a:bodyPr>
          <a:lstStyle/>
          <a:p>
            <a:pPr marL="0" lvl="2" indent="0">
              <a:lnSpc>
                <a:spcPct val="90000"/>
              </a:lnSpc>
            </a:pPr>
            <a:r>
              <a:rPr lang="en-AU" sz="1800"/>
              <a:t>Type the </a:t>
            </a:r>
            <a:r>
              <a:rPr lang="en-AU" sz="1800" b="1"/>
              <a:t>class number</a:t>
            </a:r>
            <a:r>
              <a:rPr lang="en-AU" sz="1800"/>
              <a:t> and click the </a:t>
            </a:r>
            <a:r>
              <a:rPr lang="en-AU" sz="1800" b="1"/>
              <a:t>Add Class </a:t>
            </a:r>
            <a:r>
              <a:rPr lang="en-AU" sz="1800"/>
              <a:t>button</a:t>
            </a:r>
          </a:p>
          <a:p>
            <a:pPr marL="0" lvl="2" indent="0">
              <a:lnSpc>
                <a:spcPct val="90000"/>
              </a:lnSpc>
            </a:pPr>
            <a:endParaRPr lang="en-AU" sz="1800"/>
          </a:p>
          <a:p>
            <a:pPr marL="0" lvl="2" indent="0">
              <a:lnSpc>
                <a:spcPct val="90000"/>
              </a:lnSpc>
            </a:pPr>
            <a:endParaRPr lang="en-AU" sz="1800"/>
          </a:p>
        </p:txBody>
      </p:sp>
      <p:pic>
        <p:nvPicPr>
          <p:cNvPr id="5122" name="Picture 2" descr="Graphical user interface, text, application&#10;&#10;Description automatically generated">
            <a:extLst>
              <a:ext uri="{FF2B5EF4-FFF2-40B4-BE49-F238E27FC236}">
                <a16:creationId xmlns:a16="http://schemas.microsoft.com/office/drawing/2014/main" id="{A91612D8-41C4-6388-6261-23532ECDAD2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1311" r="129" b="5100"/>
          <a:stretch>
            <a:fillRect/>
          </a:stretch>
        </p:blipFill>
        <p:spPr bwMode="auto">
          <a:xfrm>
            <a:off x="2563177" y="1584487"/>
            <a:ext cx="6344852" cy="310217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DA5EA21E-913C-E807-DF71-1BE73268905A}"/>
              </a:ext>
            </a:extLst>
          </p:cNvPr>
          <p:cNvSpPr/>
          <p:nvPr/>
        </p:nvSpPr>
        <p:spPr>
          <a:xfrm>
            <a:off x="276085" y="5037435"/>
            <a:ext cx="10995065" cy="1279410"/>
          </a:xfrm>
          <a:prstGeom prst="rect">
            <a:avLst/>
          </a:prstGeom>
          <a:solidFill>
            <a:srgbClr val="F5EDDE"/>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09585">
              <a:defRPr/>
            </a:pPr>
            <a:endParaRPr lang="en-AU" sz="2400">
              <a:solidFill>
                <a:prstClr val="white"/>
              </a:solidFill>
              <a:latin typeface="Public Sans Light"/>
            </a:endParaRPr>
          </a:p>
        </p:txBody>
      </p:sp>
      <p:sp>
        <p:nvSpPr>
          <p:cNvPr id="6" name="TextBox 12">
            <a:extLst>
              <a:ext uri="{FF2B5EF4-FFF2-40B4-BE49-F238E27FC236}">
                <a16:creationId xmlns:a16="http://schemas.microsoft.com/office/drawing/2014/main" id="{60E1DD52-29E3-0BE0-8FA6-51809E468B50}"/>
              </a:ext>
            </a:extLst>
          </p:cNvPr>
          <p:cNvSpPr txBox="1"/>
          <p:nvPr/>
        </p:nvSpPr>
        <p:spPr>
          <a:xfrm>
            <a:off x="411286" y="5133459"/>
            <a:ext cx="10724661" cy="1077218"/>
          </a:xfrm>
          <a:prstGeom prst="rect">
            <a:avLst/>
          </a:prstGeom>
          <a:noFill/>
        </p:spPr>
        <p:txBody>
          <a:bodyPr rot="0" spcFirstLastPara="0" vert="horz" wrap="square" lIns="91440" tIns="45720" rIns="91440" bIns="45720" numCol="1" spcCol="0" rtlCol="0" fromWordArt="0" anchor="b"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AU" sz="1600" b="1" dirty="0">
                <a:ea typeface="+mn-lt"/>
                <a:cs typeface="Segoe UI"/>
              </a:rPr>
              <a:t>Tip</a:t>
            </a:r>
            <a:r>
              <a:rPr lang="en-AU" sz="1600" dirty="0">
                <a:ea typeface="+mn-lt"/>
                <a:cs typeface="Segoe UI"/>
              </a:rPr>
              <a:t>:</a:t>
            </a:r>
            <a:r>
              <a:rPr lang="en-AU" sz="1600" b="1" dirty="0">
                <a:ea typeface="+mn-lt"/>
                <a:cs typeface="Segoe UI"/>
              </a:rPr>
              <a:t> </a:t>
            </a:r>
            <a:r>
              <a:rPr lang="en-AU" sz="1600" dirty="0">
                <a:ea typeface="+mn-lt"/>
                <a:cs typeface="Segoe UI"/>
              </a:rPr>
              <a:t>Students generally find it easiest to enrol on </a:t>
            </a:r>
            <a:r>
              <a:rPr lang="en-AU" sz="1600" dirty="0" err="1">
                <a:ea typeface="+mn-lt"/>
                <a:cs typeface="Segoe UI"/>
              </a:rPr>
              <a:t>ANUHub</a:t>
            </a:r>
            <a:r>
              <a:rPr lang="en-AU" sz="1600" dirty="0">
                <a:ea typeface="+mn-lt"/>
                <a:cs typeface="Segoe UI"/>
              </a:rPr>
              <a:t> by entering the </a:t>
            </a:r>
            <a:r>
              <a:rPr lang="en-AU" sz="1600" b="1" dirty="0">
                <a:ea typeface="+mn-lt"/>
                <a:cs typeface="Segoe UI"/>
              </a:rPr>
              <a:t>class number</a:t>
            </a:r>
            <a:r>
              <a:rPr lang="en-AU" sz="1600" dirty="0">
                <a:ea typeface="+mn-lt"/>
                <a:cs typeface="Segoe UI"/>
              </a:rPr>
              <a:t>. </a:t>
            </a:r>
          </a:p>
          <a:p>
            <a:endParaRPr lang="en-AU" sz="1600" dirty="0">
              <a:ea typeface="+mn-lt"/>
              <a:cs typeface="Segoe UI"/>
            </a:endParaRPr>
          </a:p>
          <a:p>
            <a:r>
              <a:rPr lang="en-AU" sz="1600" dirty="0">
                <a:ea typeface="+mn-lt"/>
                <a:cs typeface="Segoe UI"/>
              </a:rPr>
              <a:t>You can also use the search function in </a:t>
            </a:r>
            <a:r>
              <a:rPr lang="en-AU" sz="1600" dirty="0" err="1">
                <a:ea typeface="+mn-lt"/>
                <a:cs typeface="Segoe UI"/>
              </a:rPr>
              <a:t>ANUHub</a:t>
            </a:r>
            <a:r>
              <a:rPr lang="en-AU" sz="1600" dirty="0">
                <a:ea typeface="+mn-lt"/>
                <a:cs typeface="Segoe UI"/>
              </a:rPr>
              <a:t> to find the course. If so, you’ll need to select the correct discipline and find the specific course you’re looking to enrol in. </a:t>
            </a:r>
            <a:endParaRPr lang="en-AU" sz="1600" b="1" dirty="0"/>
          </a:p>
        </p:txBody>
      </p:sp>
      <p:sp>
        <p:nvSpPr>
          <p:cNvPr id="8" name="Rectangle 7">
            <a:extLst>
              <a:ext uri="{FF2B5EF4-FFF2-40B4-BE49-F238E27FC236}">
                <a16:creationId xmlns:a16="http://schemas.microsoft.com/office/drawing/2014/main" id="{7BABB7D2-E9B4-D00A-1EEC-A059E4AC9F66}"/>
              </a:ext>
            </a:extLst>
          </p:cNvPr>
          <p:cNvSpPr/>
          <p:nvPr/>
        </p:nvSpPr>
        <p:spPr>
          <a:xfrm>
            <a:off x="3060504" y="3195237"/>
            <a:ext cx="2579901" cy="391195"/>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585"/>
            <a:endParaRPr lang="en-AU" sz="2400">
              <a:solidFill>
                <a:prstClr val="white"/>
              </a:solidFill>
              <a:latin typeface="Public Sans Light"/>
            </a:endParaRPr>
          </a:p>
        </p:txBody>
      </p:sp>
      <p:sp>
        <p:nvSpPr>
          <p:cNvPr id="7" name="Footer Placeholder 1">
            <a:extLst>
              <a:ext uri="{FF2B5EF4-FFF2-40B4-BE49-F238E27FC236}">
                <a16:creationId xmlns:a16="http://schemas.microsoft.com/office/drawing/2014/main" id="{6C33B98E-3FDD-0A29-927F-FDDA41C5D2EB}"/>
              </a:ext>
            </a:extLst>
          </p:cNvPr>
          <p:cNvSpPr>
            <a:spLocks noGrp="1"/>
          </p:cNvSpPr>
          <p:nvPr>
            <p:ph type="ftr" sz="quarter" idx="11"/>
          </p:nvPr>
        </p:nvSpPr>
        <p:spPr>
          <a:xfrm>
            <a:off x="672000" y="6561450"/>
            <a:ext cx="7200000" cy="144000"/>
          </a:xfrm>
        </p:spPr>
        <p:txBody>
          <a:bodyPr/>
          <a:lstStyle/>
          <a:p>
            <a:r>
              <a:rPr lang="en-US" dirty="0"/>
              <a:t>S2 2026 Orientation week | </a:t>
            </a:r>
            <a:r>
              <a:rPr lang="en-AU" dirty="0"/>
              <a:t>Enrolment presentation and Q&amp;A</a:t>
            </a:r>
          </a:p>
        </p:txBody>
      </p:sp>
      <p:sp>
        <p:nvSpPr>
          <p:cNvPr id="2" name="Date Placeholder 3">
            <a:extLst>
              <a:ext uri="{FF2B5EF4-FFF2-40B4-BE49-F238E27FC236}">
                <a16:creationId xmlns:a16="http://schemas.microsoft.com/office/drawing/2014/main" id="{029A2C4F-44AB-5AFE-6306-A15D54D23553}"/>
              </a:ext>
            </a:extLst>
          </p:cNvPr>
          <p:cNvSpPr>
            <a:spLocks noGrp="1"/>
          </p:cNvSpPr>
          <p:nvPr>
            <p:ph type="dt" sz="half" idx="2"/>
          </p:nvPr>
        </p:nvSpPr>
        <p:spPr>
          <a:xfrm>
            <a:off x="9441390" y="6552000"/>
            <a:ext cx="1871517" cy="144000"/>
          </a:xfrm>
        </p:spPr>
        <p:txBody>
          <a:bodyPr/>
          <a:lstStyle/>
          <a:p>
            <a:pPr lvl="0"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24811498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0EAAEA-A27F-2601-B220-CAD59AC3F00F}"/>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7ADA22F-BECA-64DC-219C-554DAC1FD784}"/>
              </a:ext>
            </a:extLst>
          </p:cNvPr>
          <p:cNvSpPr>
            <a:spLocks noGrp="1"/>
          </p:cNvSpPr>
          <p:nvPr>
            <p:ph type="sldNum" sz="quarter" idx="12"/>
          </p:nvPr>
        </p:nvSpPr>
        <p:spPr>
          <a:xfrm>
            <a:off x="432000" y="6552000"/>
            <a:ext cx="480000" cy="144000"/>
          </a:xfrm>
        </p:spPr>
        <p:txBody>
          <a:bodyPr anchor="t">
            <a:normAutofit/>
          </a:bodyPr>
          <a:lstStyle/>
          <a:p>
            <a:pPr defTabSz="609585">
              <a:spcAft>
                <a:spcPts val="800"/>
              </a:spcAft>
              <a:defRPr/>
            </a:pPr>
            <a:fld id="{10A01DC5-1685-4615-8240-15192985C6A2}" type="slidenum">
              <a:rPr lang="en-AU">
                <a:solidFill>
                  <a:prstClr val="black"/>
                </a:solidFill>
                <a:latin typeface="Public Sans Light"/>
              </a:rPr>
              <a:pPr defTabSz="609585">
                <a:spcAft>
                  <a:spcPts val="800"/>
                </a:spcAft>
                <a:defRPr/>
              </a:pPr>
              <a:t>32</a:t>
            </a:fld>
            <a:endParaRPr lang="en-AU">
              <a:solidFill>
                <a:prstClr val="black"/>
              </a:solidFill>
              <a:latin typeface="Public Sans Light"/>
            </a:endParaRPr>
          </a:p>
        </p:txBody>
      </p:sp>
      <p:sp>
        <p:nvSpPr>
          <p:cNvPr id="6" name="TextBox 12">
            <a:extLst>
              <a:ext uri="{FF2B5EF4-FFF2-40B4-BE49-F238E27FC236}">
                <a16:creationId xmlns:a16="http://schemas.microsoft.com/office/drawing/2014/main" id="{6AAA3368-98D1-206F-BE8E-27F0ABF735E0}"/>
              </a:ext>
            </a:extLst>
          </p:cNvPr>
          <p:cNvSpPr txBox="1"/>
          <p:nvPr/>
        </p:nvSpPr>
        <p:spPr>
          <a:xfrm>
            <a:off x="411286" y="1217125"/>
            <a:ext cx="10724661"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AU" dirty="0">
                <a:ea typeface="+mn-lt"/>
                <a:cs typeface="Segoe UI"/>
              </a:rPr>
              <a:t>The class number was the four digit number we found on the “Class” tab of the course page on Programs and Courses. For example, for ECON1101 in Semester 1 2026 the class number is </a:t>
            </a:r>
            <a:r>
              <a:rPr lang="en-AU" b="1" dirty="0">
                <a:ea typeface="+mn-lt"/>
                <a:cs typeface="Segoe UI"/>
              </a:rPr>
              <a:t>3280</a:t>
            </a:r>
            <a:r>
              <a:rPr lang="en-AU" dirty="0">
                <a:ea typeface="+mn-lt"/>
                <a:cs typeface="Segoe UI"/>
              </a:rPr>
              <a:t>:</a:t>
            </a:r>
          </a:p>
        </p:txBody>
      </p:sp>
      <p:sp>
        <p:nvSpPr>
          <p:cNvPr id="14" name="TextBox 12">
            <a:extLst>
              <a:ext uri="{FF2B5EF4-FFF2-40B4-BE49-F238E27FC236}">
                <a16:creationId xmlns:a16="http://schemas.microsoft.com/office/drawing/2014/main" id="{61FF25C8-BD17-8E71-2893-B44CE9125BB1}"/>
              </a:ext>
            </a:extLst>
          </p:cNvPr>
          <p:cNvSpPr txBox="1"/>
          <p:nvPr/>
        </p:nvSpPr>
        <p:spPr>
          <a:xfrm>
            <a:off x="453717" y="4671379"/>
            <a:ext cx="10724661"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AU" dirty="0">
                <a:ea typeface="+mn-lt"/>
                <a:cs typeface="Segoe UI"/>
              </a:rPr>
              <a:t>Class numbers are specific to the </a:t>
            </a:r>
            <a:r>
              <a:rPr lang="en-AU" b="1" dirty="0">
                <a:ea typeface="+mn-lt"/>
                <a:cs typeface="Segoe UI"/>
              </a:rPr>
              <a:t>teaching session</a:t>
            </a:r>
            <a:r>
              <a:rPr lang="en-AU" dirty="0">
                <a:ea typeface="+mn-lt"/>
                <a:cs typeface="Segoe UI"/>
              </a:rPr>
              <a:t>, so make sure you record the class number for the specific teaching session you’re trying to enrol in.</a:t>
            </a:r>
            <a:endParaRPr lang="en-AU" dirty="0">
              <a:cs typeface="Segoe UI"/>
            </a:endParaRPr>
          </a:p>
        </p:txBody>
      </p:sp>
      <p:pic>
        <p:nvPicPr>
          <p:cNvPr id="18" name="Picture 17">
            <a:extLst>
              <a:ext uri="{FF2B5EF4-FFF2-40B4-BE49-F238E27FC236}">
                <a16:creationId xmlns:a16="http://schemas.microsoft.com/office/drawing/2014/main" id="{8347FE5E-82AD-3B4B-EC92-F8637F562DBF}"/>
              </a:ext>
            </a:extLst>
          </p:cNvPr>
          <p:cNvPicPr>
            <a:picLocks noChangeAspect="1"/>
          </p:cNvPicPr>
          <p:nvPr/>
        </p:nvPicPr>
        <p:blipFill>
          <a:blip r:embed="rId3"/>
          <a:srcRect b="48731"/>
          <a:stretch>
            <a:fillRect/>
          </a:stretch>
        </p:blipFill>
        <p:spPr>
          <a:xfrm>
            <a:off x="2388589" y="2186621"/>
            <a:ext cx="6163535" cy="2046436"/>
          </a:xfrm>
          <a:prstGeom prst="rect">
            <a:avLst/>
          </a:prstGeom>
        </p:spPr>
      </p:pic>
      <p:sp>
        <p:nvSpPr>
          <p:cNvPr id="13" name="Rectangle 12">
            <a:extLst>
              <a:ext uri="{FF2B5EF4-FFF2-40B4-BE49-F238E27FC236}">
                <a16:creationId xmlns:a16="http://schemas.microsoft.com/office/drawing/2014/main" id="{9E237EBB-4BD7-808E-AE99-D246F8822133}"/>
              </a:ext>
            </a:extLst>
          </p:cNvPr>
          <p:cNvSpPr/>
          <p:nvPr/>
        </p:nvSpPr>
        <p:spPr>
          <a:xfrm>
            <a:off x="2504093" y="3530092"/>
            <a:ext cx="681870" cy="391196"/>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585"/>
            <a:endParaRPr lang="en-AU" sz="2400">
              <a:solidFill>
                <a:prstClr val="white"/>
              </a:solidFill>
              <a:latin typeface="Public Sans Light"/>
            </a:endParaRPr>
          </a:p>
        </p:txBody>
      </p:sp>
      <p:sp>
        <p:nvSpPr>
          <p:cNvPr id="3" name="Footer Placeholder 1">
            <a:extLst>
              <a:ext uri="{FF2B5EF4-FFF2-40B4-BE49-F238E27FC236}">
                <a16:creationId xmlns:a16="http://schemas.microsoft.com/office/drawing/2014/main" id="{E0823867-C48B-F416-40CC-B61732FB761F}"/>
              </a:ext>
            </a:extLst>
          </p:cNvPr>
          <p:cNvSpPr>
            <a:spLocks noGrp="1"/>
          </p:cNvSpPr>
          <p:nvPr>
            <p:ph type="ftr" sz="quarter" idx="11"/>
          </p:nvPr>
        </p:nvSpPr>
        <p:spPr>
          <a:xfrm>
            <a:off x="672000" y="6561450"/>
            <a:ext cx="7200000" cy="144000"/>
          </a:xfrm>
        </p:spPr>
        <p:txBody>
          <a:bodyPr/>
          <a:lstStyle/>
          <a:p>
            <a:r>
              <a:rPr lang="en-US" dirty="0"/>
              <a:t>S2 2026 Orientation week | </a:t>
            </a:r>
            <a:r>
              <a:rPr lang="en-AU" dirty="0"/>
              <a:t>Enrolment presentation and Q&amp;A</a:t>
            </a:r>
          </a:p>
        </p:txBody>
      </p:sp>
      <p:sp>
        <p:nvSpPr>
          <p:cNvPr id="2" name="Text Placeholder 5">
            <a:extLst>
              <a:ext uri="{FF2B5EF4-FFF2-40B4-BE49-F238E27FC236}">
                <a16:creationId xmlns:a16="http://schemas.microsoft.com/office/drawing/2014/main" id="{A226486F-0E64-091F-DEE4-10CAD78B5A3D}"/>
              </a:ext>
            </a:extLst>
          </p:cNvPr>
          <p:cNvSpPr txBox="1">
            <a:spLocks/>
          </p:cNvSpPr>
          <p:nvPr/>
        </p:nvSpPr>
        <p:spPr>
          <a:xfrm>
            <a:off x="431800" y="432001"/>
            <a:ext cx="11279717" cy="818065"/>
          </a:xfrm>
          <a:prstGeom prst="rect">
            <a:avLst/>
          </a:prstGeom>
        </p:spPr>
        <p:txBody>
          <a:bodyPr vert="horz" lIns="0" tIns="0" rIns="0" bIns="0" rtlCol="0" anchor="t">
            <a:normAutofit/>
          </a:bodyPr>
          <a:lstStyle>
            <a:lvl1pPr marL="0" indent="0" algn="l" defTabSz="914377" rtl="0" eaLnBrk="1" latinLnBrk="0" hangingPunct="1">
              <a:lnSpc>
                <a:spcPct val="80000"/>
              </a:lnSpc>
              <a:spcBef>
                <a:spcPts val="0"/>
              </a:spcBef>
              <a:spcAft>
                <a:spcPts val="800"/>
              </a:spcAft>
              <a:buFont typeface="Arial" panose="020B0604020202020204" pitchFamily="34" charset="0"/>
              <a:buNone/>
              <a:defRPr sz="4800" b="0" kern="1200">
                <a:solidFill>
                  <a:schemeClr val="tx1"/>
                </a:solidFill>
                <a:latin typeface="+mj-lt"/>
                <a:ea typeface="+mn-ea"/>
                <a:cs typeface="+mn-cs"/>
              </a:defRPr>
            </a:lvl1pPr>
            <a:lvl2pPr marL="0" indent="0" algn="l" defTabSz="914377" rtl="0" eaLnBrk="1" latinLnBrk="0" hangingPunct="1">
              <a:lnSpc>
                <a:spcPct val="100000"/>
              </a:lnSpc>
              <a:spcBef>
                <a:spcPts val="0"/>
              </a:spcBef>
              <a:spcAft>
                <a:spcPts val="1600"/>
              </a:spcAft>
              <a:buFont typeface="Arial" panose="020B0604020202020204" pitchFamily="34" charset="0"/>
              <a:buNone/>
              <a:defRPr sz="2400" kern="1200">
                <a:solidFill>
                  <a:schemeClr val="accent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None/>
              <a:defRPr sz="1067" kern="1200">
                <a:solidFill>
                  <a:schemeClr val="tx1"/>
                </a:solidFill>
                <a:latin typeface="+mn-lt"/>
                <a:ea typeface="+mn-ea"/>
                <a:cs typeface="+mn-cs"/>
              </a:defRPr>
            </a:lvl3pPr>
            <a:lvl4pPr marL="239178" indent="-239178"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1067" kern="1200">
                <a:solidFill>
                  <a:schemeClr val="tx1"/>
                </a:solidFill>
                <a:latin typeface="+mn-lt"/>
                <a:ea typeface="+mn-ea"/>
                <a:cs typeface="+mn-cs"/>
              </a:defRPr>
            </a:lvl4pPr>
            <a:lvl5pPr marL="476239" indent="-239178"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0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dirty="0">
                <a:solidFill>
                  <a:srgbClr val="BE8310"/>
                </a:solidFill>
              </a:rPr>
              <a:t>How do I find the class number?</a:t>
            </a:r>
          </a:p>
        </p:txBody>
      </p:sp>
      <p:sp>
        <p:nvSpPr>
          <p:cNvPr id="4" name="Date Placeholder 3">
            <a:extLst>
              <a:ext uri="{FF2B5EF4-FFF2-40B4-BE49-F238E27FC236}">
                <a16:creationId xmlns:a16="http://schemas.microsoft.com/office/drawing/2014/main" id="{C6BC12A9-383F-6EA9-3194-79C380BD6BB9}"/>
              </a:ext>
            </a:extLst>
          </p:cNvPr>
          <p:cNvSpPr>
            <a:spLocks noGrp="1"/>
          </p:cNvSpPr>
          <p:nvPr>
            <p:ph type="dt" sz="half" idx="2"/>
          </p:nvPr>
        </p:nvSpPr>
        <p:spPr>
          <a:xfrm>
            <a:off x="9441390" y="6552000"/>
            <a:ext cx="1871517" cy="144000"/>
          </a:xfrm>
        </p:spPr>
        <p:txBody>
          <a:bodyPr/>
          <a:lstStyle/>
          <a:p>
            <a:pPr lvl="0"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20597324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9AA64DA-1709-49F5-8FEC-EB4B418BA4AD}"/>
              </a:ext>
            </a:extLst>
          </p:cNvPr>
          <p:cNvSpPr>
            <a:spLocks noGrp="1"/>
          </p:cNvSpPr>
          <p:nvPr>
            <p:ph type="sldNum" sz="quarter" idx="12"/>
          </p:nvPr>
        </p:nvSpPr>
        <p:spPr>
          <a:xfrm>
            <a:off x="432000" y="6552000"/>
            <a:ext cx="480000" cy="144000"/>
          </a:xfrm>
        </p:spPr>
        <p:txBody>
          <a:bodyPr anchor="t">
            <a:normAutofit/>
          </a:bodyPr>
          <a:lstStyle/>
          <a:p>
            <a:pPr defTabSz="609585">
              <a:spcAft>
                <a:spcPts val="800"/>
              </a:spcAft>
              <a:defRPr/>
            </a:pPr>
            <a:fld id="{10A01DC5-1685-4615-8240-15192985C6A2}" type="slidenum">
              <a:rPr lang="en-AU">
                <a:solidFill>
                  <a:prstClr val="black"/>
                </a:solidFill>
                <a:latin typeface="Public Sans Light"/>
              </a:rPr>
              <a:pPr defTabSz="609585">
                <a:spcAft>
                  <a:spcPts val="800"/>
                </a:spcAft>
                <a:defRPr/>
              </a:pPr>
              <a:t>33</a:t>
            </a:fld>
            <a:endParaRPr lang="en-AU">
              <a:solidFill>
                <a:prstClr val="black"/>
              </a:solidFill>
              <a:latin typeface="Public Sans Light"/>
            </a:endParaRPr>
          </a:p>
        </p:txBody>
      </p:sp>
      <p:sp>
        <p:nvSpPr>
          <p:cNvPr id="12" name="Content Placeholder 1">
            <a:extLst>
              <a:ext uri="{FF2B5EF4-FFF2-40B4-BE49-F238E27FC236}">
                <a16:creationId xmlns:a16="http://schemas.microsoft.com/office/drawing/2014/main" id="{C5DEB246-8DCF-3A02-31DD-A32B2A1BA3F7}"/>
              </a:ext>
            </a:extLst>
          </p:cNvPr>
          <p:cNvSpPr>
            <a:spLocks noGrp="1"/>
          </p:cNvSpPr>
          <p:nvPr>
            <p:ph type="body" sz="quarter" idx="13"/>
          </p:nvPr>
        </p:nvSpPr>
        <p:spPr>
          <a:xfrm>
            <a:off x="431799" y="1037694"/>
            <a:ext cx="11311021" cy="1167316"/>
          </a:xfrm>
        </p:spPr>
        <p:txBody>
          <a:bodyPr vert="horz" lIns="0" tIns="0" rIns="0" bIns="0" rtlCol="0" anchor="t">
            <a:normAutofit/>
          </a:bodyPr>
          <a:lstStyle/>
          <a:p>
            <a:pPr marL="0" lvl="2" indent="0">
              <a:lnSpc>
                <a:spcPct val="90000"/>
              </a:lnSpc>
            </a:pPr>
            <a:r>
              <a:rPr lang="en-AU" sz="1800" dirty="0"/>
              <a:t>The class will be added to the table below. Repeat the step to add additional classes to the table.</a:t>
            </a:r>
          </a:p>
          <a:p>
            <a:pPr marL="0" lvl="2" indent="0">
              <a:lnSpc>
                <a:spcPct val="90000"/>
              </a:lnSpc>
            </a:pPr>
            <a:endParaRPr lang="en-AU" sz="1800" dirty="0"/>
          </a:p>
          <a:p>
            <a:pPr marL="0" lvl="2" indent="0">
              <a:lnSpc>
                <a:spcPct val="90000"/>
              </a:lnSpc>
            </a:pPr>
            <a:r>
              <a:rPr lang="en-AU" sz="1800" dirty="0"/>
              <a:t>Once all classes have been added to the table, click the </a:t>
            </a:r>
            <a:r>
              <a:rPr lang="en-AU" sz="1800" b="1" dirty="0"/>
              <a:t>Continue button </a:t>
            </a:r>
            <a:r>
              <a:rPr lang="en-AU" sz="1800" dirty="0"/>
              <a:t>to save your enrolment.</a:t>
            </a:r>
            <a:endParaRPr lang="en-US" sz="1050" dirty="0"/>
          </a:p>
        </p:txBody>
      </p:sp>
      <p:pic>
        <p:nvPicPr>
          <p:cNvPr id="6148" name="Picture 4" descr="Graphical user interface, text, application, email&#10;&#10;Description automatically generated">
            <a:extLst>
              <a:ext uri="{FF2B5EF4-FFF2-40B4-BE49-F238E27FC236}">
                <a16:creationId xmlns:a16="http://schemas.microsoft.com/office/drawing/2014/main" id="{A50C28FF-3587-1A12-9D21-3BC79547A10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8831" b="1"/>
          <a:stretch>
            <a:fillRect/>
          </a:stretch>
        </p:blipFill>
        <p:spPr bwMode="auto">
          <a:xfrm>
            <a:off x="2373609" y="2370743"/>
            <a:ext cx="7444781" cy="3350333"/>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7A22F468-3DF1-A60D-09CE-E411A8BEA66D}"/>
              </a:ext>
            </a:extLst>
          </p:cNvPr>
          <p:cNvSpPr/>
          <p:nvPr/>
        </p:nvSpPr>
        <p:spPr>
          <a:xfrm>
            <a:off x="4307676" y="5195130"/>
            <a:ext cx="1013035" cy="391196"/>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585"/>
            <a:endParaRPr lang="en-AU" sz="2400">
              <a:solidFill>
                <a:prstClr val="white"/>
              </a:solidFill>
              <a:latin typeface="Public Sans Light"/>
            </a:endParaRPr>
          </a:p>
        </p:txBody>
      </p:sp>
      <p:sp>
        <p:nvSpPr>
          <p:cNvPr id="3" name="Footer Placeholder 1">
            <a:extLst>
              <a:ext uri="{FF2B5EF4-FFF2-40B4-BE49-F238E27FC236}">
                <a16:creationId xmlns:a16="http://schemas.microsoft.com/office/drawing/2014/main" id="{718D0A85-FAC8-AA9A-41B5-E4DB96069C70}"/>
              </a:ext>
            </a:extLst>
          </p:cNvPr>
          <p:cNvSpPr>
            <a:spLocks noGrp="1"/>
          </p:cNvSpPr>
          <p:nvPr>
            <p:ph type="ftr" sz="quarter" idx="11"/>
          </p:nvPr>
        </p:nvSpPr>
        <p:spPr>
          <a:xfrm>
            <a:off x="672000" y="6561450"/>
            <a:ext cx="7200000" cy="144000"/>
          </a:xfrm>
        </p:spPr>
        <p:txBody>
          <a:bodyPr/>
          <a:lstStyle/>
          <a:p>
            <a:r>
              <a:rPr lang="en-US" dirty="0"/>
              <a:t>S2 2026 Orientation week | </a:t>
            </a:r>
            <a:r>
              <a:rPr lang="en-AU" dirty="0"/>
              <a:t>Enrolment presentation and Q&amp;A</a:t>
            </a:r>
          </a:p>
        </p:txBody>
      </p:sp>
      <p:sp>
        <p:nvSpPr>
          <p:cNvPr id="2" name="Date Placeholder 3">
            <a:extLst>
              <a:ext uri="{FF2B5EF4-FFF2-40B4-BE49-F238E27FC236}">
                <a16:creationId xmlns:a16="http://schemas.microsoft.com/office/drawing/2014/main" id="{98D3DCD7-5F29-1B2C-B480-737DBC083DFF}"/>
              </a:ext>
            </a:extLst>
          </p:cNvPr>
          <p:cNvSpPr>
            <a:spLocks noGrp="1"/>
          </p:cNvSpPr>
          <p:nvPr>
            <p:ph type="dt" sz="half" idx="2"/>
          </p:nvPr>
        </p:nvSpPr>
        <p:spPr>
          <a:xfrm>
            <a:off x="9441390" y="6552000"/>
            <a:ext cx="1871517" cy="144000"/>
          </a:xfrm>
        </p:spPr>
        <p:txBody>
          <a:bodyPr/>
          <a:lstStyle/>
          <a:p>
            <a:pPr lvl="0"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22089168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9AA64DA-1709-49F5-8FEC-EB4B418BA4AD}"/>
              </a:ext>
            </a:extLst>
          </p:cNvPr>
          <p:cNvSpPr>
            <a:spLocks noGrp="1"/>
          </p:cNvSpPr>
          <p:nvPr>
            <p:ph type="sldNum" sz="quarter" idx="12"/>
          </p:nvPr>
        </p:nvSpPr>
        <p:spPr>
          <a:xfrm>
            <a:off x="432000" y="6552000"/>
            <a:ext cx="480000" cy="144000"/>
          </a:xfrm>
        </p:spPr>
        <p:txBody>
          <a:bodyPr anchor="t">
            <a:normAutofit/>
          </a:bodyPr>
          <a:lstStyle/>
          <a:p>
            <a:pPr defTabSz="609585">
              <a:spcAft>
                <a:spcPts val="800"/>
              </a:spcAft>
              <a:defRPr/>
            </a:pPr>
            <a:fld id="{10A01DC5-1685-4615-8240-15192985C6A2}" type="slidenum">
              <a:rPr lang="en-AU">
                <a:solidFill>
                  <a:prstClr val="black"/>
                </a:solidFill>
                <a:latin typeface="Public Sans Light"/>
              </a:rPr>
              <a:pPr defTabSz="609585">
                <a:spcAft>
                  <a:spcPts val="800"/>
                </a:spcAft>
                <a:defRPr/>
              </a:pPr>
              <a:t>34</a:t>
            </a:fld>
            <a:endParaRPr lang="en-AU">
              <a:solidFill>
                <a:prstClr val="black"/>
              </a:solidFill>
              <a:latin typeface="Public Sans Light"/>
            </a:endParaRPr>
          </a:p>
        </p:txBody>
      </p:sp>
      <p:sp>
        <p:nvSpPr>
          <p:cNvPr id="12" name="Content Placeholder 1">
            <a:extLst>
              <a:ext uri="{FF2B5EF4-FFF2-40B4-BE49-F238E27FC236}">
                <a16:creationId xmlns:a16="http://schemas.microsoft.com/office/drawing/2014/main" id="{C5DEB246-8DCF-3A02-31DD-A32B2A1BA3F7}"/>
              </a:ext>
            </a:extLst>
          </p:cNvPr>
          <p:cNvSpPr>
            <a:spLocks noGrp="1"/>
          </p:cNvSpPr>
          <p:nvPr>
            <p:ph type="body" sz="quarter" idx="13"/>
          </p:nvPr>
        </p:nvSpPr>
        <p:spPr>
          <a:xfrm>
            <a:off x="676029" y="698684"/>
            <a:ext cx="10487303" cy="329239"/>
          </a:xfrm>
        </p:spPr>
        <p:txBody>
          <a:bodyPr vert="horz" lIns="0" tIns="0" rIns="0" bIns="0" rtlCol="0" anchor="t">
            <a:normAutofit/>
          </a:bodyPr>
          <a:lstStyle/>
          <a:p>
            <a:pPr marL="0" lvl="2" indent="0">
              <a:lnSpc>
                <a:spcPct val="90000"/>
              </a:lnSpc>
            </a:pPr>
            <a:r>
              <a:rPr lang="en-AU" sz="1800"/>
              <a:t>If required, enter a </a:t>
            </a:r>
            <a:r>
              <a:rPr lang="en-AU" sz="1800" b="1"/>
              <a:t>permission code </a:t>
            </a:r>
            <a:r>
              <a:rPr lang="en-AU" sz="1800"/>
              <a:t>(also called a permission number). </a:t>
            </a:r>
          </a:p>
        </p:txBody>
      </p:sp>
      <p:pic>
        <p:nvPicPr>
          <p:cNvPr id="7170" name="Picture 2" descr="Graphical user interface, text, application, email&#10;&#10;Description automatically generated">
            <a:extLst>
              <a:ext uri="{FF2B5EF4-FFF2-40B4-BE49-F238E27FC236}">
                <a16:creationId xmlns:a16="http://schemas.microsoft.com/office/drawing/2014/main" id="{B173E2B1-A9D6-12D9-0700-ADE043C776A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7622" r="11849" b="435"/>
          <a:stretch>
            <a:fillRect/>
          </a:stretch>
        </p:blipFill>
        <p:spPr bwMode="auto">
          <a:xfrm>
            <a:off x="2443191" y="1037373"/>
            <a:ext cx="6613832" cy="2775613"/>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1">
            <a:extLst>
              <a:ext uri="{FF2B5EF4-FFF2-40B4-BE49-F238E27FC236}">
                <a16:creationId xmlns:a16="http://schemas.microsoft.com/office/drawing/2014/main" id="{8AB68497-310A-AB30-BAFE-5275CC80ECD9}"/>
              </a:ext>
            </a:extLst>
          </p:cNvPr>
          <p:cNvSpPr txBox="1">
            <a:spLocks/>
          </p:cNvSpPr>
          <p:nvPr/>
        </p:nvSpPr>
        <p:spPr>
          <a:xfrm>
            <a:off x="676029" y="4000003"/>
            <a:ext cx="10487303" cy="1237821"/>
          </a:xfrm>
          <a:prstGeom prst="rect">
            <a:avLst/>
          </a:prstGeom>
        </p:spPr>
        <p:txBody>
          <a:bodyPr vert="horz" lIns="0" tIns="0" rIns="0" bIns="0" rtlCol="0" anchor="t">
            <a:noAutofit/>
          </a:bodyPr>
          <a:lstStyle>
            <a:lvl1pPr marL="0" indent="0" algn="l" defTabSz="914377" rtl="0" eaLnBrk="1" latinLnBrk="0" hangingPunct="1">
              <a:lnSpc>
                <a:spcPct val="80000"/>
              </a:lnSpc>
              <a:spcBef>
                <a:spcPts val="0"/>
              </a:spcBef>
              <a:spcAft>
                <a:spcPts val="800"/>
              </a:spcAft>
              <a:buFont typeface="Arial" panose="020B0604020202020204" pitchFamily="34" charset="0"/>
              <a:buNone/>
              <a:defRPr sz="4800" b="0" kern="1200">
                <a:solidFill>
                  <a:schemeClr val="tx1"/>
                </a:solidFill>
                <a:latin typeface="+mj-lt"/>
                <a:ea typeface="+mn-ea"/>
                <a:cs typeface="+mn-cs"/>
              </a:defRPr>
            </a:lvl1pPr>
            <a:lvl2pPr marL="0" indent="0" algn="l" defTabSz="914377" rtl="0" eaLnBrk="1" latinLnBrk="0" hangingPunct="1">
              <a:lnSpc>
                <a:spcPct val="100000"/>
              </a:lnSpc>
              <a:spcBef>
                <a:spcPts val="0"/>
              </a:spcBef>
              <a:spcAft>
                <a:spcPts val="1600"/>
              </a:spcAft>
              <a:buFont typeface="Arial" panose="020B0604020202020204" pitchFamily="34" charset="0"/>
              <a:buNone/>
              <a:defRPr sz="2400" kern="1200">
                <a:solidFill>
                  <a:schemeClr val="accent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None/>
              <a:defRPr sz="1067" kern="1200">
                <a:solidFill>
                  <a:schemeClr val="tx1"/>
                </a:solidFill>
                <a:latin typeface="+mn-lt"/>
                <a:ea typeface="+mn-ea"/>
                <a:cs typeface="+mn-cs"/>
              </a:defRPr>
            </a:lvl3pPr>
            <a:lvl4pPr marL="239178" indent="-239178"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1067" kern="1200">
                <a:solidFill>
                  <a:schemeClr val="tx1"/>
                </a:solidFill>
                <a:latin typeface="+mn-lt"/>
                <a:ea typeface="+mn-ea"/>
                <a:cs typeface="+mn-cs"/>
              </a:defRPr>
            </a:lvl4pPr>
            <a:lvl5pPr marL="476239" indent="-239178"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0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2" indent="0">
              <a:lnSpc>
                <a:spcPct val="90000"/>
              </a:lnSpc>
            </a:pPr>
            <a:r>
              <a:rPr lang="en-AU" sz="1800"/>
              <a:t>These are required when there are criteria you must meet before enrolling (requisites) or limited places in a course. Check the </a:t>
            </a:r>
            <a:r>
              <a:rPr lang="en-AU" sz="1800" b="1"/>
              <a:t>Requisite and incompatibility</a:t>
            </a:r>
            <a:r>
              <a:rPr lang="en-AU" sz="1800"/>
              <a:t> section of the course page on Programs and Courses. </a:t>
            </a:r>
          </a:p>
        </p:txBody>
      </p:sp>
      <p:sp>
        <p:nvSpPr>
          <p:cNvPr id="7" name="Rectangle 6">
            <a:extLst>
              <a:ext uri="{FF2B5EF4-FFF2-40B4-BE49-F238E27FC236}">
                <a16:creationId xmlns:a16="http://schemas.microsoft.com/office/drawing/2014/main" id="{3C947A42-8FE7-FACC-A4B7-7E2A1EF86448}"/>
              </a:ext>
            </a:extLst>
          </p:cNvPr>
          <p:cNvSpPr/>
          <p:nvPr/>
        </p:nvSpPr>
        <p:spPr>
          <a:xfrm>
            <a:off x="7872000" y="2841242"/>
            <a:ext cx="1013035" cy="391196"/>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585"/>
            <a:endParaRPr lang="en-AU" sz="2400">
              <a:solidFill>
                <a:prstClr val="white"/>
              </a:solidFill>
              <a:latin typeface="Public Sans Light"/>
            </a:endParaRPr>
          </a:p>
        </p:txBody>
      </p:sp>
      <p:sp>
        <p:nvSpPr>
          <p:cNvPr id="9" name="Rectangle 8">
            <a:extLst>
              <a:ext uri="{FF2B5EF4-FFF2-40B4-BE49-F238E27FC236}">
                <a16:creationId xmlns:a16="http://schemas.microsoft.com/office/drawing/2014/main" id="{FDAE0974-78C5-4A47-9F67-4E85B4A2D47B}"/>
              </a:ext>
            </a:extLst>
          </p:cNvPr>
          <p:cNvSpPr>
            <a:spLocks/>
          </p:cNvSpPr>
          <p:nvPr/>
        </p:nvSpPr>
        <p:spPr>
          <a:xfrm>
            <a:off x="676232" y="4907595"/>
            <a:ext cx="10487303" cy="1373463"/>
          </a:xfrm>
          <a:prstGeom prst="rect">
            <a:avLst/>
          </a:prstGeom>
          <a:solidFill>
            <a:srgbClr val="F5EDDE"/>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defTabSz="609585">
              <a:defRPr/>
            </a:pPr>
            <a:endParaRPr lang="en-AU" sz="2400">
              <a:solidFill>
                <a:srgbClr val="FF0000"/>
              </a:solidFill>
              <a:latin typeface="Public Sans Light"/>
            </a:endParaRPr>
          </a:p>
        </p:txBody>
      </p:sp>
      <p:sp>
        <p:nvSpPr>
          <p:cNvPr id="11" name="Text Placeholder 10">
            <a:extLst>
              <a:ext uri="{FF2B5EF4-FFF2-40B4-BE49-F238E27FC236}">
                <a16:creationId xmlns:a16="http://schemas.microsoft.com/office/drawing/2014/main" id="{006950A5-D7A7-CEE8-E68E-090D1A2DE00C}"/>
              </a:ext>
            </a:extLst>
          </p:cNvPr>
          <p:cNvSpPr txBox="1">
            <a:spLocks/>
          </p:cNvSpPr>
          <p:nvPr/>
        </p:nvSpPr>
        <p:spPr>
          <a:xfrm>
            <a:off x="912000" y="5063902"/>
            <a:ext cx="8769367" cy="1060848"/>
          </a:xfrm>
          <a:prstGeom prst="rect">
            <a:avLst/>
          </a:prstGeom>
        </p:spPr>
        <p:txBody>
          <a:bodyPr vert="horz" lIns="0" tIns="0" rIns="0" bIns="0" rtlCol="0" anchor="t">
            <a:normAutofit/>
          </a:bodyPr>
          <a:lstStyle>
            <a:lvl1pPr marL="0" indent="0" algn="l" defTabSz="685800" rtl="0" eaLnBrk="1" latinLnBrk="0" hangingPunct="1">
              <a:lnSpc>
                <a:spcPct val="80000"/>
              </a:lnSpc>
              <a:spcBef>
                <a:spcPts val="0"/>
              </a:spcBef>
              <a:spcAft>
                <a:spcPts val="600"/>
              </a:spcAft>
              <a:buFont typeface="Arial" panose="020B0604020202020204" pitchFamily="34" charset="0"/>
              <a:buNone/>
              <a:defRPr sz="3600" b="0" kern="1200">
                <a:solidFill>
                  <a:schemeClr val="tx1"/>
                </a:solidFill>
                <a:latin typeface="+mj-lt"/>
                <a:ea typeface="+mn-ea"/>
                <a:cs typeface="+mn-cs"/>
              </a:defRPr>
            </a:lvl1pPr>
            <a:lvl2pPr marL="0" indent="0" algn="l" defTabSz="685800" rtl="0" eaLnBrk="1" latinLnBrk="0" hangingPunct="1">
              <a:lnSpc>
                <a:spcPct val="100000"/>
              </a:lnSpc>
              <a:spcBef>
                <a:spcPts val="0"/>
              </a:spcBef>
              <a:spcAft>
                <a:spcPts val="1200"/>
              </a:spcAft>
              <a:buFont typeface="Arial" panose="020B0604020202020204" pitchFamily="34" charset="0"/>
              <a:buNone/>
              <a:defRPr sz="1800" kern="1200">
                <a:solidFill>
                  <a:schemeClr val="accent1"/>
                </a:solidFill>
                <a:latin typeface="+mn-lt"/>
                <a:ea typeface="+mn-ea"/>
                <a:cs typeface="+mn-cs"/>
              </a:defRPr>
            </a:lvl2pPr>
            <a:lvl3pPr marL="180000" indent="-180000" algn="l" defTabSz="685800" rtl="0" eaLnBrk="1" latinLnBrk="0" hangingPunct="1">
              <a:lnSpc>
                <a:spcPct val="100000"/>
              </a:lnSpc>
              <a:spcBef>
                <a:spcPts val="0"/>
              </a:spcBef>
              <a:spcAft>
                <a:spcPts val="600"/>
              </a:spcAft>
              <a:buClr>
                <a:schemeClr val="accent1"/>
              </a:buClr>
              <a:buFont typeface="Arial" panose="020B0604020202020204" pitchFamily="34" charset="0"/>
              <a:buNone/>
              <a:defRPr sz="800" kern="1200">
                <a:solidFill>
                  <a:schemeClr val="tx1"/>
                </a:solidFill>
                <a:latin typeface="+mn-lt"/>
                <a:ea typeface="+mn-ea"/>
                <a:cs typeface="+mn-cs"/>
              </a:defRPr>
            </a:lvl3pPr>
            <a:lvl4pPr marL="179388" indent="-179388" algn="l" defTabSz="685800" rtl="0" eaLnBrk="1" latinLnBrk="0" hangingPunct="1">
              <a:lnSpc>
                <a:spcPct val="100000"/>
              </a:lnSpc>
              <a:spcBef>
                <a:spcPts val="0"/>
              </a:spcBef>
              <a:spcAft>
                <a:spcPts val="600"/>
              </a:spcAft>
              <a:buClr>
                <a:schemeClr val="accent1"/>
              </a:buClr>
              <a:buFont typeface="Arial" panose="020B0604020202020204" pitchFamily="34" charset="0"/>
              <a:buChar char="•"/>
              <a:defRPr sz="800" kern="1200">
                <a:solidFill>
                  <a:schemeClr val="tx1"/>
                </a:solidFill>
                <a:latin typeface="+mn-lt"/>
                <a:ea typeface="+mn-ea"/>
                <a:cs typeface="+mn-cs"/>
              </a:defRPr>
            </a:lvl4pPr>
            <a:lvl5pPr marL="357188" indent="-179388" algn="l" defTabSz="685800" rtl="0" eaLnBrk="1" latinLnBrk="0" hangingPunct="1">
              <a:lnSpc>
                <a:spcPct val="100000"/>
              </a:lnSpc>
              <a:spcBef>
                <a:spcPts val="0"/>
              </a:spcBef>
              <a:spcAft>
                <a:spcPts val="600"/>
              </a:spcAft>
              <a:buClr>
                <a:schemeClr val="accent1"/>
              </a:buClr>
              <a:buFont typeface="Times New Roman" panose="02020603050405020304" pitchFamily="18" charset="0"/>
              <a:buChar char="–"/>
              <a:defRPr sz="8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lvl="1" defTabSz="914377">
              <a:spcAft>
                <a:spcPts val="1600"/>
              </a:spcAft>
              <a:defRPr/>
            </a:pPr>
            <a:r>
              <a:rPr lang="en-AU" sz="1600" dirty="0">
                <a:solidFill>
                  <a:prstClr val="black"/>
                </a:solidFill>
                <a:latin typeface="Public Sans Light"/>
              </a:rPr>
              <a:t>The online </a:t>
            </a:r>
            <a:r>
              <a:rPr lang="en-AU" sz="1600" i="1" dirty="0">
                <a:solidFill>
                  <a:prstClr val="black"/>
                </a:solidFill>
                <a:latin typeface="Public Sans Light"/>
              </a:rPr>
              <a:t>Application for Permission Code</a:t>
            </a:r>
            <a:r>
              <a:rPr lang="en-AU" sz="1600" dirty="0">
                <a:solidFill>
                  <a:prstClr val="black"/>
                </a:solidFill>
                <a:latin typeface="Public Sans Light"/>
              </a:rPr>
              <a:t> form and more information about Language Placement Tests can be found on the </a:t>
            </a:r>
            <a:r>
              <a:rPr lang="en-AU" sz="1600" b="1" dirty="0">
                <a:solidFill>
                  <a:prstClr val="black"/>
                </a:solidFill>
                <a:latin typeface="Public Sans"/>
              </a:rPr>
              <a:t>Permission Codes webpage</a:t>
            </a:r>
            <a:r>
              <a:rPr lang="en-AU" sz="1600" dirty="0">
                <a:solidFill>
                  <a:prstClr val="black"/>
                </a:solidFill>
                <a:latin typeface="Public Sans Light"/>
              </a:rPr>
              <a:t>:</a:t>
            </a:r>
            <a:endParaRPr lang="en-US" sz="1600" dirty="0">
              <a:solidFill>
                <a:prstClr val="black"/>
              </a:solidFill>
            </a:endParaRPr>
          </a:p>
          <a:p>
            <a:pPr lvl="1" defTabSz="914377">
              <a:spcAft>
                <a:spcPts val="1600"/>
              </a:spcAft>
              <a:defRPr/>
            </a:pPr>
            <a:r>
              <a:rPr lang="en-AU" sz="1600" dirty="0">
                <a:solidFill>
                  <a:srgbClr val="BE8310"/>
                </a:solidFill>
                <a:latin typeface="Public Sans Light"/>
                <a:hlinkClick r:id="rId4">
                  <a:extLst>
                    <a:ext uri="{A12FA001-AC4F-418D-AE19-62706E023703}">
                      <ahyp:hlinkClr xmlns:ahyp="http://schemas.microsoft.com/office/drawing/2018/hyperlinkcolor" val="tx"/>
                    </a:ext>
                  </a:extLst>
                </a:hlinkClick>
              </a:rPr>
              <a:t>https://www.anu.edu.au/students/program-administration/enrolment/permission-codes</a:t>
            </a:r>
            <a:r>
              <a:rPr lang="en-AU" sz="1600" dirty="0">
                <a:solidFill>
                  <a:srgbClr val="BE8310"/>
                </a:solidFill>
                <a:latin typeface="Public Sans Light"/>
              </a:rPr>
              <a:t> </a:t>
            </a:r>
          </a:p>
        </p:txBody>
      </p:sp>
      <p:sp>
        <p:nvSpPr>
          <p:cNvPr id="6" name="Footer Placeholder 1">
            <a:extLst>
              <a:ext uri="{FF2B5EF4-FFF2-40B4-BE49-F238E27FC236}">
                <a16:creationId xmlns:a16="http://schemas.microsoft.com/office/drawing/2014/main" id="{51EE4348-3F47-D8A7-623F-E75AA86142E2}"/>
              </a:ext>
            </a:extLst>
          </p:cNvPr>
          <p:cNvSpPr>
            <a:spLocks noGrp="1"/>
          </p:cNvSpPr>
          <p:nvPr>
            <p:ph type="ftr" sz="quarter" idx="11"/>
          </p:nvPr>
        </p:nvSpPr>
        <p:spPr>
          <a:xfrm>
            <a:off x="672000" y="6561450"/>
            <a:ext cx="7200000" cy="144000"/>
          </a:xfrm>
        </p:spPr>
        <p:txBody>
          <a:bodyPr/>
          <a:lstStyle/>
          <a:p>
            <a:r>
              <a:rPr lang="en-US" dirty="0"/>
              <a:t>S2 2026 Orientation week | </a:t>
            </a:r>
            <a:r>
              <a:rPr lang="en-AU" dirty="0"/>
              <a:t>Enrolment presentation and Q&amp;A</a:t>
            </a:r>
          </a:p>
        </p:txBody>
      </p:sp>
      <p:pic>
        <p:nvPicPr>
          <p:cNvPr id="4" name="Picture 3">
            <a:extLst>
              <a:ext uri="{FF2B5EF4-FFF2-40B4-BE49-F238E27FC236}">
                <a16:creationId xmlns:a16="http://schemas.microsoft.com/office/drawing/2014/main" id="{9E7939D1-6386-A962-4522-1FBE2F4FDB9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40000" y="4975415"/>
            <a:ext cx="1237821" cy="1237821"/>
          </a:xfrm>
          <a:prstGeom prst="rect">
            <a:avLst/>
          </a:prstGeom>
        </p:spPr>
      </p:pic>
      <p:sp>
        <p:nvSpPr>
          <p:cNvPr id="2" name="Date Placeholder 3">
            <a:extLst>
              <a:ext uri="{FF2B5EF4-FFF2-40B4-BE49-F238E27FC236}">
                <a16:creationId xmlns:a16="http://schemas.microsoft.com/office/drawing/2014/main" id="{C8CCC3F2-0AE5-3968-3497-8A4EE090DA76}"/>
              </a:ext>
            </a:extLst>
          </p:cNvPr>
          <p:cNvSpPr>
            <a:spLocks noGrp="1"/>
          </p:cNvSpPr>
          <p:nvPr>
            <p:ph type="dt" sz="half" idx="2"/>
          </p:nvPr>
        </p:nvSpPr>
        <p:spPr>
          <a:xfrm>
            <a:off x="9441390" y="6552000"/>
            <a:ext cx="1871517" cy="144000"/>
          </a:xfrm>
        </p:spPr>
        <p:txBody>
          <a:bodyPr/>
          <a:lstStyle/>
          <a:p>
            <a:pPr lvl="0"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30936051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3931A-7847-714C-9CD0-32B6459004AA}"/>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6C2A0F1B-7CCA-3240-E0BC-CDD1656F31EE}"/>
              </a:ext>
            </a:extLst>
          </p:cNvPr>
          <p:cNvSpPr>
            <a:spLocks noGrp="1"/>
          </p:cNvSpPr>
          <p:nvPr>
            <p:ph type="sldNum" sz="quarter" idx="12"/>
          </p:nvPr>
        </p:nvSpPr>
        <p:spPr>
          <a:xfrm>
            <a:off x="432000" y="6552000"/>
            <a:ext cx="480000" cy="144000"/>
          </a:xfrm>
        </p:spPr>
        <p:txBody>
          <a:bodyPr anchor="t">
            <a:normAutofit/>
          </a:bodyPr>
          <a:lstStyle/>
          <a:p>
            <a:pPr defTabSz="609585">
              <a:spcAft>
                <a:spcPts val="800"/>
              </a:spcAft>
              <a:defRPr/>
            </a:pPr>
            <a:fld id="{10A01DC5-1685-4615-8240-15192985C6A2}" type="slidenum">
              <a:rPr lang="en-AU">
                <a:solidFill>
                  <a:prstClr val="black"/>
                </a:solidFill>
                <a:latin typeface="Public Sans Light"/>
              </a:rPr>
              <a:pPr defTabSz="609585">
                <a:spcAft>
                  <a:spcPts val="800"/>
                </a:spcAft>
                <a:defRPr/>
              </a:pPr>
              <a:t>35</a:t>
            </a:fld>
            <a:endParaRPr lang="en-AU">
              <a:solidFill>
                <a:prstClr val="black"/>
              </a:solidFill>
              <a:latin typeface="Public Sans Light"/>
            </a:endParaRPr>
          </a:p>
        </p:txBody>
      </p:sp>
      <p:sp>
        <p:nvSpPr>
          <p:cNvPr id="12" name="Content Placeholder 1">
            <a:extLst>
              <a:ext uri="{FF2B5EF4-FFF2-40B4-BE49-F238E27FC236}">
                <a16:creationId xmlns:a16="http://schemas.microsoft.com/office/drawing/2014/main" id="{900CF9BB-1165-1C88-7D28-7EAF720624E3}"/>
              </a:ext>
            </a:extLst>
          </p:cNvPr>
          <p:cNvSpPr>
            <a:spLocks noGrp="1"/>
          </p:cNvSpPr>
          <p:nvPr>
            <p:ph type="body" sz="quarter" idx="13"/>
          </p:nvPr>
        </p:nvSpPr>
        <p:spPr>
          <a:xfrm>
            <a:off x="676030" y="1027923"/>
            <a:ext cx="10797284" cy="1841375"/>
          </a:xfrm>
        </p:spPr>
        <p:txBody>
          <a:bodyPr vert="horz" lIns="0" tIns="0" rIns="0" bIns="0" rtlCol="0" anchor="t">
            <a:normAutofit/>
          </a:bodyPr>
          <a:lstStyle/>
          <a:p>
            <a:pPr marL="0" lvl="2" indent="0">
              <a:lnSpc>
                <a:spcPct val="90000"/>
              </a:lnSpc>
            </a:pPr>
            <a:r>
              <a:rPr lang="en-AU" sz="1800"/>
              <a:t>Click the </a:t>
            </a:r>
            <a:r>
              <a:rPr lang="en-AU" sz="1800" b="1"/>
              <a:t>Save</a:t>
            </a:r>
            <a:r>
              <a:rPr lang="en-AU" sz="1800"/>
              <a:t> button to save your enrolment. </a:t>
            </a:r>
          </a:p>
          <a:p>
            <a:pPr marL="0" lvl="2" indent="0">
              <a:lnSpc>
                <a:spcPct val="90000"/>
              </a:lnSpc>
            </a:pPr>
            <a:endParaRPr lang="en-AU" sz="1800"/>
          </a:p>
          <a:p>
            <a:pPr marL="0" lvl="2" indent="0">
              <a:lnSpc>
                <a:spcPct val="90000"/>
              </a:lnSpc>
            </a:pPr>
            <a:r>
              <a:rPr lang="en-AU" sz="1800"/>
              <a:t>If you’re not sure whether you need a permission number, leave it blank.</a:t>
            </a:r>
          </a:p>
        </p:txBody>
      </p:sp>
      <p:pic>
        <p:nvPicPr>
          <p:cNvPr id="6" name="Picture 2" descr="Graphical user interface, text, application, email&#10;&#10;Description automatically generated">
            <a:extLst>
              <a:ext uri="{FF2B5EF4-FFF2-40B4-BE49-F238E27FC236}">
                <a16:creationId xmlns:a16="http://schemas.microsoft.com/office/drawing/2014/main" id="{F678AB84-EAB1-B1DF-543C-9B33CA80AE3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7622" r="11849" b="435"/>
          <a:stretch>
            <a:fillRect/>
          </a:stretch>
        </p:blipFill>
        <p:spPr bwMode="auto">
          <a:xfrm>
            <a:off x="2568320" y="2600896"/>
            <a:ext cx="6613832" cy="277561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B3A95AEB-9780-C4D7-564F-6A0D9DCBED65}"/>
              </a:ext>
            </a:extLst>
          </p:cNvPr>
          <p:cNvSpPr/>
          <p:nvPr/>
        </p:nvSpPr>
        <p:spPr>
          <a:xfrm>
            <a:off x="4503159" y="5065260"/>
            <a:ext cx="1013035" cy="391196"/>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585"/>
            <a:endParaRPr lang="en-AU" sz="2400">
              <a:solidFill>
                <a:prstClr val="white"/>
              </a:solidFill>
              <a:latin typeface="Public Sans Light"/>
            </a:endParaRPr>
          </a:p>
        </p:txBody>
      </p:sp>
      <p:sp>
        <p:nvSpPr>
          <p:cNvPr id="3" name="Footer Placeholder 1">
            <a:extLst>
              <a:ext uri="{FF2B5EF4-FFF2-40B4-BE49-F238E27FC236}">
                <a16:creationId xmlns:a16="http://schemas.microsoft.com/office/drawing/2014/main" id="{D7E8A842-48D8-D1B0-FE00-C3282BC472AB}"/>
              </a:ext>
            </a:extLst>
          </p:cNvPr>
          <p:cNvSpPr>
            <a:spLocks noGrp="1"/>
          </p:cNvSpPr>
          <p:nvPr>
            <p:ph type="ftr" sz="quarter" idx="11"/>
          </p:nvPr>
        </p:nvSpPr>
        <p:spPr>
          <a:xfrm>
            <a:off x="672000" y="6561450"/>
            <a:ext cx="7200000" cy="144000"/>
          </a:xfrm>
        </p:spPr>
        <p:txBody>
          <a:bodyPr/>
          <a:lstStyle/>
          <a:p>
            <a:r>
              <a:rPr lang="en-US" dirty="0"/>
              <a:t>S2 2026 Orientation week | </a:t>
            </a:r>
            <a:r>
              <a:rPr lang="en-AU" dirty="0"/>
              <a:t>Enrolment presentation and Q&amp;A</a:t>
            </a:r>
          </a:p>
        </p:txBody>
      </p:sp>
      <p:sp>
        <p:nvSpPr>
          <p:cNvPr id="2" name="Date Placeholder 3">
            <a:extLst>
              <a:ext uri="{FF2B5EF4-FFF2-40B4-BE49-F238E27FC236}">
                <a16:creationId xmlns:a16="http://schemas.microsoft.com/office/drawing/2014/main" id="{57612AA1-482B-B0F0-6EE8-5896B8687168}"/>
              </a:ext>
            </a:extLst>
          </p:cNvPr>
          <p:cNvSpPr>
            <a:spLocks noGrp="1"/>
          </p:cNvSpPr>
          <p:nvPr>
            <p:ph type="dt" sz="half" idx="2"/>
          </p:nvPr>
        </p:nvSpPr>
        <p:spPr>
          <a:xfrm>
            <a:off x="9441390" y="6552000"/>
            <a:ext cx="1871517" cy="144000"/>
          </a:xfrm>
        </p:spPr>
        <p:txBody>
          <a:bodyPr/>
          <a:lstStyle/>
          <a:p>
            <a:pPr lvl="0"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28432947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DE3D60-5675-EA1A-26D9-0A9418A0B74A}"/>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ADB11D91-5E35-9BD0-35A9-75308BB99FE5}"/>
              </a:ext>
            </a:extLst>
          </p:cNvPr>
          <p:cNvSpPr>
            <a:spLocks/>
          </p:cNvSpPr>
          <p:nvPr/>
        </p:nvSpPr>
        <p:spPr>
          <a:xfrm>
            <a:off x="570354" y="5150414"/>
            <a:ext cx="10797284" cy="1124451"/>
          </a:xfrm>
          <a:prstGeom prst="rect">
            <a:avLst/>
          </a:prstGeom>
          <a:solidFill>
            <a:srgbClr val="F5EDDE"/>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defTabSz="609585">
              <a:defRPr/>
            </a:pPr>
            <a:endParaRPr lang="en-AU" sz="2400">
              <a:solidFill>
                <a:srgbClr val="FF0000"/>
              </a:solidFill>
              <a:latin typeface="Public Sans Light"/>
            </a:endParaRPr>
          </a:p>
        </p:txBody>
      </p:sp>
      <p:pic>
        <p:nvPicPr>
          <p:cNvPr id="7171" name="Picture 3" descr="Graphical user interface, text, application&#10;&#10;Description automatically generated">
            <a:extLst>
              <a:ext uri="{FF2B5EF4-FFF2-40B4-BE49-F238E27FC236}">
                <a16:creationId xmlns:a16="http://schemas.microsoft.com/office/drawing/2014/main" id="{B58C3FC1-A034-90F8-4585-6A34FD5AA0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83728" y="2748770"/>
            <a:ext cx="6701769" cy="2258352"/>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899774D8-6492-D122-BEFB-76AD321651CF}"/>
              </a:ext>
            </a:extLst>
          </p:cNvPr>
          <p:cNvSpPr>
            <a:spLocks noGrp="1"/>
          </p:cNvSpPr>
          <p:nvPr>
            <p:ph type="sldNum" sz="quarter" idx="12"/>
          </p:nvPr>
        </p:nvSpPr>
        <p:spPr>
          <a:xfrm>
            <a:off x="432000" y="6552000"/>
            <a:ext cx="480000" cy="144000"/>
          </a:xfrm>
        </p:spPr>
        <p:txBody>
          <a:bodyPr anchor="t">
            <a:normAutofit/>
          </a:bodyPr>
          <a:lstStyle/>
          <a:p>
            <a:pPr defTabSz="609585">
              <a:spcAft>
                <a:spcPts val="800"/>
              </a:spcAft>
              <a:defRPr/>
            </a:pPr>
            <a:fld id="{10A01DC5-1685-4615-8240-15192985C6A2}" type="slidenum">
              <a:rPr lang="en-AU">
                <a:solidFill>
                  <a:prstClr val="black"/>
                </a:solidFill>
                <a:latin typeface="Public Sans Light"/>
              </a:rPr>
              <a:pPr defTabSz="609585">
                <a:spcAft>
                  <a:spcPts val="800"/>
                </a:spcAft>
                <a:defRPr/>
              </a:pPr>
              <a:t>36</a:t>
            </a:fld>
            <a:endParaRPr lang="en-AU">
              <a:solidFill>
                <a:prstClr val="black"/>
              </a:solidFill>
              <a:latin typeface="Public Sans Light"/>
            </a:endParaRPr>
          </a:p>
        </p:txBody>
      </p:sp>
      <p:sp>
        <p:nvSpPr>
          <p:cNvPr id="12" name="Content Placeholder 1">
            <a:extLst>
              <a:ext uri="{FF2B5EF4-FFF2-40B4-BE49-F238E27FC236}">
                <a16:creationId xmlns:a16="http://schemas.microsoft.com/office/drawing/2014/main" id="{C6F607DE-2BBD-A997-66BA-9513D919EE68}"/>
              </a:ext>
            </a:extLst>
          </p:cNvPr>
          <p:cNvSpPr>
            <a:spLocks noGrp="1"/>
          </p:cNvSpPr>
          <p:nvPr>
            <p:ph type="body" sz="quarter" idx="13"/>
          </p:nvPr>
        </p:nvSpPr>
        <p:spPr>
          <a:xfrm>
            <a:off x="676030" y="1027923"/>
            <a:ext cx="10797284" cy="1841375"/>
          </a:xfrm>
        </p:spPr>
        <p:txBody>
          <a:bodyPr vert="horz" lIns="0" tIns="0" rIns="0" bIns="0" rtlCol="0" anchor="t">
            <a:normAutofit/>
          </a:bodyPr>
          <a:lstStyle/>
          <a:p>
            <a:pPr marL="0" lvl="2" indent="0">
              <a:lnSpc>
                <a:spcPct val="90000"/>
              </a:lnSpc>
            </a:pPr>
            <a:r>
              <a:rPr lang="en-AU" sz="1800"/>
              <a:t>You’ll either get: </a:t>
            </a:r>
            <a:br>
              <a:rPr lang="en-AU" sz="1800"/>
            </a:br>
            <a:endParaRPr lang="en-AU" sz="1800"/>
          </a:p>
          <a:p>
            <a:pPr marL="171450" lvl="2" indent="-171450">
              <a:lnSpc>
                <a:spcPct val="90000"/>
              </a:lnSpc>
              <a:buFont typeface="Arial" panose="020B0604020202020204" pitchFamily="34" charset="0"/>
              <a:buChar char="•"/>
            </a:pPr>
            <a:r>
              <a:rPr lang="en-US" sz="1800"/>
              <a:t>A “Successfully Added” message confirming you’ve enrolled in the course(s).</a:t>
            </a:r>
            <a:br>
              <a:rPr lang="en-US" sz="1800"/>
            </a:br>
            <a:endParaRPr lang="en-US" sz="1800"/>
          </a:p>
          <a:p>
            <a:pPr marL="171450" lvl="2" indent="-171450">
              <a:lnSpc>
                <a:spcPct val="90000"/>
              </a:lnSpc>
              <a:buFont typeface="Arial" panose="020B0604020202020204" pitchFamily="34" charset="0"/>
              <a:buChar char="•"/>
            </a:pPr>
            <a:r>
              <a:rPr lang="en-US" sz="1800"/>
              <a:t>An error message explaining why the course(s) could not be added.</a:t>
            </a:r>
          </a:p>
        </p:txBody>
      </p:sp>
      <p:sp>
        <p:nvSpPr>
          <p:cNvPr id="6" name="Content Placeholder 1">
            <a:extLst>
              <a:ext uri="{FF2B5EF4-FFF2-40B4-BE49-F238E27FC236}">
                <a16:creationId xmlns:a16="http://schemas.microsoft.com/office/drawing/2014/main" id="{5C4CB434-A8DA-240C-0412-1F77CD64DF62}"/>
              </a:ext>
            </a:extLst>
          </p:cNvPr>
          <p:cNvSpPr txBox="1">
            <a:spLocks/>
          </p:cNvSpPr>
          <p:nvPr/>
        </p:nvSpPr>
        <p:spPr>
          <a:xfrm>
            <a:off x="715076" y="5265019"/>
            <a:ext cx="10342819" cy="1009845"/>
          </a:xfrm>
          <a:prstGeom prst="rect">
            <a:avLst/>
          </a:prstGeom>
        </p:spPr>
        <p:txBody>
          <a:bodyPr vert="horz" lIns="0" tIns="0" rIns="0" bIns="0" rtlCol="0" anchor="t">
            <a:noAutofit/>
          </a:bodyPr>
          <a:lstStyle>
            <a:lvl1pPr marL="0" indent="0" algn="l" defTabSz="914377" rtl="0" eaLnBrk="1" latinLnBrk="0" hangingPunct="1">
              <a:lnSpc>
                <a:spcPct val="80000"/>
              </a:lnSpc>
              <a:spcBef>
                <a:spcPts val="0"/>
              </a:spcBef>
              <a:spcAft>
                <a:spcPts val="800"/>
              </a:spcAft>
              <a:buFont typeface="Arial" panose="020B0604020202020204" pitchFamily="34" charset="0"/>
              <a:buNone/>
              <a:defRPr sz="4800" b="0" kern="1200">
                <a:solidFill>
                  <a:schemeClr val="tx1"/>
                </a:solidFill>
                <a:latin typeface="+mj-lt"/>
                <a:ea typeface="+mn-ea"/>
                <a:cs typeface="+mn-cs"/>
              </a:defRPr>
            </a:lvl1pPr>
            <a:lvl2pPr marL="0" indent="0" algn="l" defTabSz="914377" rtl="0" eaLnBrk="1" latinLnBrk="0" hangingPunct="1">
              <a:lnSpc>
                <a:spcPct val="100000"/>
              </a:lnSpc>
              <a:spcBef>
                <a:spcPts val="0"/>
              </a:spcBef>
              <a:spcAft>
                <a:spcPts val="1600"/>
              </a:spcAft>
              <a:buFont typeface="Arial" panose="020B0604020202020204" pitchFamily="34" charset="0"/>
              <a:buNone/>
              <a:defRPr sz="2400" kern="1200">
                <a:solidFill>
                  <a:schemeClr val="accent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None/>
              <a:defRPr sz="1067" kern="1200">
                <a:solidFill>
                  <a:schemeClr val="tx1"/>
                </a:solidFill>
                <a:latin typeface="+mn-lt"/>
                <a:ea typeface="+mn-ea"/>
                <a:cs typeface="+mn-cs"/>
              </a:defRPr>
            </a:lvl3pPr>
            <a:lvl4pPr marL="239178" indent="-239178"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1067" kern="1200">
                <a:solidFill>
                  <a:schemeClr val="tx1"/>
                </a:solidFill>
                <a:latin typeface="+mn-lt"/>
                <a:ea typeface="+mn-ea"/>
                <a:cs typeface="+mn-cs"/>
              </a:defRPr>
            </a:lvl4pPr>
            <a:lvl5pPr marL="476239" indent="-239178"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0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Aft>
                <a:spcPts val="1200"/>
              </a:spcAft>
            </a:pPr>
            <a:r>
              <a:rPr lang="en-AU" sz="1600" dirty="0">
                <a:latin typeface="+mn-lt"/>
              </a:rPr>
              <a:t>If you receive an error message, follow the instructions to resolve the issue or </a:t>
            </a:r>
            <a:r>
              <a:rPr lang="en-AU" sz="1600" dirty="0">
                <a:latin typeface="+mn-lt"/>
                <a:cs typeface="Segoe UI"/>
              </a:rPr>
              <a:t>contact ANU Student Hubs for assistance:</a:t>
            </a:r>
            <a:endParaRPr lang="en-US" sz="1600" dirty="0">
              <a:latin typeface="+mn-lt"/>
              <a:cs typeface="Segoe UI"/>
            </a:endParaRPr>
          </a:p>
          <a:p>
            <a:pPr>
              <a:lnSpc>
                <a:spcPct val="100000"/>
              </a:lnSpc>
              <a:spcAft>
                <a:spcPts val="1200"/>
              </a:spcAft>
            </a:pPr>
            <a:r>
              <a:rPr lang="en-US" sz="1600" dirty="0">
                <a:latin typeface="+mn-lt"/>
                <a:ea typeface="+mn-lt"/>
                <a:cs typeface="+mn-lt"/>
                <a:hlinkClick r:id="rId4"/>
              </a:rPr>
              <a:t>https://www.anu.edu.au/students/contacts/anu-student-hubs</a:t>
            </a:r>
            <a:r>
              <a:rPr lang="en-US" sz="1600" dirty="0">
                <a:latin typeface="+mn-lt"/>
                <a:ea typeface="+mn-lt"/>
                <a:cs typeface="+mn-lt"/>
              </a:rPr>
              <a:t> </a:t>
            </a:r>
            <a:endParaRPr lang="en-AU" sz="1600" dirty="0">
              <a:latin typeface="+mn-lt"/>
            </a:endParaRPr>
          </a:p>
        </p:txBody>
      </p:sp>
      <p:sp>
        <p:nvSpPr>
          <p:cNvPr id="7" name="Rectangle 6">
            <a:extLst>
              <a:ext uri="{FF2B5EF4-FFF2-40B4-BE49-F238E27FC236}">
                <a16:creationId xmlns:a16="http://schemas.microsoft.com/office/drawing/2014/main" id="{46BB6AAA-9736-BD7C-98D4-C2FC9B10F381}"/>
              </a:ext>
            </a:extLst>
          </p:cNvPr>
          <p:cNvSpPr/>
          <p:nvPr/>
        </p:nvSpPr>
        <p:spPr>
          <a:xfrm>
            <a:off x="6360834" y="3922246"/>
            <a:ext cx="1454879" cy="535338"/>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585"/>
            <a:endParaRPr lang="en-AU" sz="2400">
              <a:solidFill>
                <a:prstClr val="white"/>
              </a:solidFill>
              <a:latin typeface="Public Sans Light"/>
            </a:endParaRPr>
          </a:p>
        </p:txBody>
      </p:sp>
      <p:sp>
        <p:nvSpPr>
          <p:cNvPr id="3" name="Footer Placeholder 1">
            <a:extLst>
              <a:ext uri="{FF2B5EF4-FFF2-40B4-BE49-F238E27FC236}">
                <a16:creationId xmlns:a16="http://schemas.microsoft.com/office/drawing/2014/main" id="{24681E0A-1578-6072-167A-ED1AC2B32699}"/>
              </a:ext>
            </a:extLst>
          </p:cNvPr>
          <p:cNvSpPr>
            <a:spLocks noGrp="1"/>
          </p:cNvSpPr>
          <p:nvPr>
            <p:ph type="ftr" sz="quarter" idx="11"/>
          </p:nvPr>
        </p:nvSpPr>
        <p:spPr>
          <a:xfrm>
            <a:off x="672000" y="6561450"/>
            <a:ext cx="7200000" cy="144000"/>
          </a:xfrm>
        </p:spPr>
        <p:txBody>
          <a:bodyPr/>
          <a:lstStyle/>
          <a:p>
            <a:r>
              <a:rPr lang="en-US" dirty="0"/>
              <a:t>S2 2026 Orientation week | </a:t>
            </a:r>
            <a:r>
              <a:rPr lang="en-AU" dirty="0"/>
              <a:t>Enrolment presentation and Q&amp;A</a:t>
            </a:r>
          </a:p>
        </p:txBody>
      </p:sp>
      <p:sp>
        <p:nvSpPr>
          <p:cNvPr id="2" name="Date Placeholder 3">
            <a:extLst>
              <a:ext uri="{FF2B5EF4-FFF2-40B4-BE49-F238E27FC236}">
                <a16:creationId xmlns:a16="http://schemas.microsoft.com/office/drawing/2014/main" id="{C7540F22-F6FA-ABF5-D0D5-4480E1F9DE1A}"/>
              </a:ext>
            </a:extLst>
          </p:cNvPr>
          <p:cNvSpPr>
            <a:spLocks noGrp="1"/>
          </p:cNvSpPr>
          <p:nvPr>
            <p:ph type="dt" sz="half" idx="2"/>
          </p:nvPr>
        </p:nvSpPr>
        <p:spPr>
          <a:xfrm>
            <a:off x="9441390" y="6552000"/>
            <a:ext cx="1871517" cy="144000"/>
          </a:xfrm>
        </p:spPr>
        <p:txBody>
          <a:bodyPr/>
          <a:lstStyle/>
          <a:p>
            <a:pPr lvl="0"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14019151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78FDB6-8F35-B5E6-FFC5-CAAE30308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500EBB-689A-2154-849E-3774411B3154}"/>
              </a:ext>
            </a:extLst>
          </p:cNvPr>
          <p:cNvSpPr>
            <a:spLocks noGrp="1"/>
          </p:cNvSpPr>
          <p:nvPr>
            <p:ph type="title"/>
          </p:nvPr>
        </p:nvSpPr>
        <p:spPr>
          <a:xfrm>
            <a:off x="2215663" y="432001"/>
            <a:ext cx="9544336" cy="2852737"/>
          </a:xfrm>
        </p:spPr>
        <p:txBody>
          <a:bodyPr>
            <a:normAutofit fontScale="90000"/>
          </a:bodyPr>
          <a:lstStyle/>
          <a:p>
            <a:r>
              <a:rPr lang="en-AU"/>
              <a:t>Key Administrative dates</a:t>
            </a:r>
          </a:p>
        </p:txBody>
      </p:sp>
      <p:sp>
        <p:nvSpPr>
          <p:cNvPr id="4" name="Slide Number Placeholder 3">
            <a:extLst>
              <a:ext uri="{FF2B5EF4-FFF2-40B4-BE49-F238E27FC236}">
                <a16:creationId xmlns:a16="http://schemas.microsoft.com/office/drawing/2014/main" id="{D00992BC-98B1-9D54-878B-018B508ADD14}"/>
              </a:ext>
            </a:extLst>
          </p:cNvPr>
          <p:cNvSpPr>
            <a:spLocks noGrp="1"/>
          </p:cNvSpPr>
          <p:nvPr>
            <p:ph type="sldNum" sz="quarter" idx="12"/>
          </p:nvPr>
        </p:nvSpPr>
        <p:spPr>
          <a:xfrm>
            <a:off x="432000" y="6552000"/>
            <a:ext cx="480000" cy="144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0A01DC5-1685-4615-8240-15192985C6A2}" type="slidenum">
              <a:rPr kumimoji="0" lang="en-AU" sz="800" b="0" i="0" u="none" strike="noStrike" kern="1200" cap="all" spc="0" normalizeH="0" baseline="0" noProof="0" smtClean="0">
                <a:ln>
                  <a:noFill/>
                </a:ln>
                <a:solidFill>
                  <a:prstClr val="black"/>
                </a:solidFill>
                <a:effectLst/>
                <a:uLnTx/>
                <a:uFillTx/>
                <a:latin typeface="Public Sans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37</a:t>
            </a:fld>
            <a:endParaRPr kumimoji="0" lang="en-AU" sz="800" b="0" i="0" u="none" strike="noStrike" kern="1200" cap="all" spc="0" normalizeH="0" baseline="0" noProof="0">
              <a:ln>
                <a:noFill/>
              </a:ln>
              <a:solidFill>
                <a:prstClr val="black"/>
              </a:solidFill>
              <a:effectLst/>
              <a:uLnTx/>
              <a:uFillTx/>
              <a:latin typeface="Public Sans Light"/>
              <a:ea typeface="+mn-ea"/>
              <a:cs typeface="+mn-cs"/>
            </a:endParaRPr>
          </a:p>
        </p:txBody>
      </p:sp>
      <p:sp>
        <p:nvSpPr>
          <p:cNvPr id="6" name="Text Placeholder 5">
            <a:extLst>
              <a:ext uri="{FF2B5EF4-FFF2-40B4-BE49-F238E27FC236}">
                <a16:creationId xmlns:a16="http://schemas.microsoft.com/office/drawing/2014/main" id="{E26A9641-FD55-6F3D-D464-FAB1C1EE1E87}"/>
              </a:ext>
            </a:extLst>
          </p:cNvPr>
          <p:cNvSpPr>
            <a:spLocks noGrp="1"/>
          </p:cNvSpPr>
          <p:nvPr>
            <p:ph type="body" sz="quarter" idx="13"/>
          </p:nvPr>
        </p:nvSpPr>
        <p:spPr>
          <a:xfrm>
            <a:off x="432001" y="432001"/>
            <a:ext cx="2440828" cy="2410884"/>
          </a:xfrm>
        </p:spPr>
        <p:txBody>
          <a:bodyPr/>
          <a:lstStyle/>
          <a:p>
            <a:r>
              <a:rPr lang="en-AU"/>
              <a:t>04</a:t>
            </a:r>
          </a:p>
        </p:txBody>
      </p:sp>
      <p:pic>
        <p:nvPicPr>
          <p:cNvPr id="10" name="Picture 9" descr="A person&amp;#39;s head with a black background&#10;&#10;Description automatically generated">
            <a:extLst>
              <a:ext uri="{FF2B5EF4-FFF2-40B4-BE49-F238E27FC236}">
                <a16:creationId xmlns:a16="http://schemas.microsoft.com/office/drawing/2014/main" id="{0F27AA3F-622A-D2B1-7D9D-807B3AD77F09}"/>
              </a:ext>
            </a:extLst>
          </p:cNvPr>
          <p:cNvPicPr>
            <a:picLocks noChangeAspect="1"/>
          </p:cNvPicPr>
          <p:nvPr/>
        </p:nvPicPr>
        <p:blipFill>
          <a:blip r:embed="rId2"/>
          <a:stretch>
            <a:fillRect/>
          </a:stretch>
        </p:blipFill>
        <p:spPr>
          <a:xfrm>
            <a:off x="9012194" y="3286897"/>
            <a:ext cx="2910017" cy="2848233"/>
          </a:xfrm>
          <a:prstGeom prst="rect">
            <a:avLst/>
          </a:prstGeom>
        </p:spPr>
      </p:pic>
      <p:pic>
        <p:nvPicPr>
          <p:cNvPr id="11" name="Picture 10" descr="A white lines on a black background&#10;&#10;Description automatically generated">
            <a:extLst>
              <a:ext uri="{FF2B5EF4-FFF2-40B4-BE49-F238E27FC236}">
                <a16:creationId xmlns:a16="http://schemas.microsoft.com/office/drawing/2014/main" id="{3CC8AF6F-AB58-8B29-7B46-4261614EE9FD}"/>
              </a:ext>
            </a:extLst>
          </p:cNvPr>
          <p:cNvPicPr>
            <a:picLocks noChangeAspect="1"/>
          </p:cNvPicPr>
          <p:nvPr/>
        </p:nvPicPr>
        <p:blipFill>
          <a:blip r:embed="rId3"/>
          <a:stretch>
            <a:fillRect/>
          </a:stretch>
        </p:blipFill>
        <p:spPr>
          <a:xfrm>
            <a:off x="6782865" y="1958546"/>
            <a:ext cx="3877891" cy="3291017"/>
          </a:xfrm>
          <a:prstGeom prst="rect">
            <a:avLst/>
          </a:prstGeom>
        </p:spPr>
      </p:pic>
      <p:sp>
        <p:nvSpPr>
          <p:cNvPr id="12" name="TextBox 11">
            <a:extLst>
              <a:ext uri="{FF2B5EF4-FFF2-40B4-BE49-F238E27FC236}">
                <a16:creationId xmlns:a16="http://schemas.microsoft.com/office/drawing/2014/main" id="{F964A8BC-D7FA-D415-C4E9-CA29584C31CF}"/>
              </a:ext>
            </a:extLst>
          </p:cNvPr>
          <p:cNvSpPr txBox="1"/>
          <p:nvPr/>
        </p:nvSpPr>
        <p:spPr>
          <a:xfrm>
            <a:off x="7699901" y="2808438"/>
            <a:ext cx="1534297"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Public Sans Light"/>
                <a:ea typeface="+mn-ea"/>
                <a:cs typeface="+mn-cs"/>
              </a:rPr>
              <a:t>Dates you should keep in mind.</a:t>
            </a:r>
          </a:p>
        </p:txBody>
      </p:sp>
      <p:sp>
        <p:nvSpPr>
          <p:cNvPr id="3" name="Footer Placeholder 1">
            <a:extLst>
              <a:ext uri="{FF2B5EF4-FFF2-40B4-BE49-F238E27FC236}">
                <a16:creationId xmlns:a16="http://schemas.microsoft.com/office/drawing/2014/main" id="{5E4EE989-FDF3-E325-8BA6-DD3204F96A82}"/>
              </a:ext>
            </a:extLst>
          </p:cNvPr>
          <p:cNvSpPr>
            <a:spLocks noGrp="1"/>
          </p:cNvSpPr>
          <p:nvPr>
            <p:ph type="ftr" sz="quarter" idx="11"/>
          </p:nvPr>
        </p:nvSpPr>
        <p:spPr>
          <a:xfrm>
            <a:off x="672000" y="6561450"/>
            <a:ext cx="7200000" cy="144000"/>
          </a:xfrm>
        </p:spPr>
        <p:txBody>
          <a:bodyPr/>
          <a:lstStyle/>
          <a:p>
            <a:r>
              <a:rPr lang="en-US" dirty="0"/>
              <a:t>S2 2026 Orientation week | </a:t>
            </a:r>
            <a:r>
              <a:rPr lang="en-AU" dirty="0"/>
              <a:t>Enrolment presentation and Q&amp;A</a:t>
            </a:r>
          </a:p>
        </p:txBody>
      </p:sp>
      <p:sp>
        <p:nvSpPr>
          <p:cNvPr id="7" name="Date Placeholder 3">
            <a:extLst>
              <a:ext uri="{FF2B5EF4-FFF2-40B4-BE49-F238E27FC236}">
                <a16:creationId xmlns:a16="http://schemas.microsoft.com/office/drawing/2014/main" id="{CAC34FA6-69A5-E5CE-4981-4FDCAA0ECF51}"/>
              </a:ext>
            </a:extLst>
          </p:cNvPr>
          <p:cNvSpPr>
            <a:spLocks noGrp="1"/>
          </p:cNvSpPr>
          <p:nvPr>
            <p:ph type="dt" sz="half" idx="2"/>
          </p:nvPr>
        </p:nvSpPr>
        <p:spPr>
          <a:xfrm>
            <a:off x="9441390" y="6552000"/>
            <a:ext cx="1871517" cy="144000"/>
          </a:xfrm>
        </p:spPr>
        <p:txBody>
          <a:bodyPr/>
          <a:lstStyle/>
          <a:p>
            <a:pPr lvl="0"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2777989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DE949C9-4443-1718-25DB-AD136B7E5D56}"/>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0A01DC5-1685-4615-8240-15192985C6A2}" type="slidenum">
              <a:rPr kumimoji="0" lang="en-AU" sz="800" b="0" i="0" u="none" strike="noStrike" kern="1200" cap="all" spc="0" normalizeH="0" baseline="0" noProof="0" smtClean="0">
                <a:ln>
                  <a:noFill/>
                </a:ln>
                <a:solidFill>
                  <a:prstClr val="black"/>
                </a:solidFill>
                <a:effectLst/>
                <a:uLnTx/>
                <a:uFillTx/>
                <a:latin typeface="Public Sans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38</a:t>
            </a:fld>
            <a:endParaRPr kumimoji="0" lang="en-AU" sz="800" b="0" i="0" u="none" strike="noStrike" kern="1200" cap="all" spc="0" normalizeH="0" baseline="0" noProof="0">
              <a:ln>
                <a:noFill/>
              </a:ln>
              <a:solidFill>
                <a:prstClr val="black"/>
              </a:solidFill>
              <a:effectLst/>
              <a:uLnTx/>
              <a:uFillTx/>
              <a:latin typeface="Public Sans Light"/>
              <a:ea typeface="+mn-ea"/>
              <a:cs typeface="+mn-cs"/>
            </a:endParaRPr>
          </a:p>
        </p:txBody>
      </p:sp>
      <p:sp>
        <p:nvSpPr>
          <p:cNvPr id="6" name="Text Placeholder 5">
            <a:extLst>
              <a:ext uri="{FF2B5EF4-FFF2-40B4-BE49-F238E27FC236}">
                <a16:creationId xmlns:a16="http://schemas.microsoft.com/office/drawing/2014/main" id="{2823F553-DBC8-2E16-DFE2-C717DC831538}"/>
              </a:ext>
            </a:extLst>
          </p:cNvPr>
          <p:cNvSpPr>
            <a:spLocks noGrp="1"/>
          </p:cNvSpPr>
          <p:nvPr>
            <p:ph type="body" sz="quarter" idx="13"/>
          </p:nvPr>
        </p:nvSpPr>
        <p:spPr>
          <a:xfrm>
            <a:off x="432000" y="726674"/>
            <a:ext cx="11279717" cy="2017183"/>
          </a:xfrm>
        </p:spPr>
        <p:txBody>
          <a:bodyPr vert="horz" lIns="0" tIns="0" rIns="0" bIns="0" rtlCol="0" anchor="t">
            <a:normAutofit/>
          </a:bodyPr>
          <a:lstStyle/>
          <a:p>
            <a:r>
              <a:rPr lang="en-AU"/>
              <a:t>Semester 2 2026 administrative dates</a:t>
            </a:r>
            <a:endParaRPr lang="en-US"/>
          </a:p>
        </p:txBody>
      </p:sp>
      <p:graphicFrame>
        <p:nvGraphicFramePr>
          <p:cNvPr id="8" name="Table 7">
            <a:extLst>
              <a:ext uri="{FF2B5EF4-FFF2-40B4-BE49-F238E27FC236}">
                <a16:creationId xmlns:a16="http://schemas.microsoft.com/office/drawing/2014/main" id="{26DE5F54-BB49-032E-E12E-F311FE38EA1F}"/>
              </a:ext>
            </a:extLst>
          </p:cNvPr>
          <p:cNvGraphicFramePr>
            <a:graphicFrameLocks noGrp="1"/>
          </p:cNvGraphicFramePr>
          <p:nvPr>
            <p:extLst>
              <p:ext uri="{D42A27DB-BD31-4B8C-83A1-F6EECF244321}">
                <p14:modId xmlns:p14="http://schemas.microsoft.com/office/powerpoint/2010/main" val="606239473"/>
              </p:ext>
            </p:extLst>
          </p:nvPr>
        </p:nvGraphicFramePr>
        <p:xfrm>
          <a:off x="458152" y="1748025"/>
          <a:ext cx="11268075" cy="3649220"/>
        </p:xfrm>
        <a:graphic>
          <a:graphicData uri="http://schemas.openxmlformats.org/drawingml/2006/table">
            <a:tbl>
              <a:tblPr bandRow="1">
                <a:tableStyleId>{5C22544A-7EE6-4342-B048-85BDC9FD1C3A}</a:tableStyleId>
              </a:tblPr>
              <a:tblGrid>
                <a:gridCol w="3048000">
                  <a:extLst>
                    <a:ext uri="{9D8B030D-6E8A-4147-A177-3AD203B41FA5}">
                      <a16:colId xmlns:a16="http://schemas.microsoft.com/office/drawing/2014/main" val="2179304850"/>
                    </a:ext>
                  </a:extLst>
                </a:gridCol>
                <a:gridCol w="8220075">
                  <a:extLst>
                    <a:ext uri="{9D8B030D-6E8A-4147-A177-3AD203B41FA5}">
                      <a16:colId xmlns:a16="http://schemas.microsoft.com/office/drawing/2014/main" val="2469683839"/>
                    </a:ext>
                  </a:extLst>
                </a:gridCol>
              </a:tblGrid>
              <a:tr h="361950">
                <a:tc>
                  <a:txBody>
                    <a:bodyPr/>
                    <a:lstStyle/>
                    <a:p>
                      <a:pPr algn="l" fontAlgn="base">
                        <a:lnSpc>
                          <a:spcPts val="2175"/>
                        </a:lnSpc>
                      </a:pPr>
                      <a:r>
                        <a:rPr lang="en-AU" sz="1800" b="0" i="0">
                          <a:solidFill>
                            <a:srgbClr val="000000"/>
                          </a:solidFill>
                          <a:effectLst/>
                          <a:latin typeface="Public Sans Light"/>
                        </a:rPr>
                        <a:t>Monday 27 July </a:t>
                      </a:r>
                      <a:br>
                        <a:rPr lang="en-AU" sz="1800" b="0" i="0">
                          <a:solidFill>
                            <a:srgbClr val="000000"/>
                          </a:solidFill>
                          <a:effectLst/>
                          <a:latin typeface="Public Sans Light"/>
                        </a:rPr>
                      </a:br>
                      <a:endParaRPr lang="en-AU" b="0" i="0">
                        <a:solidFill>
                          <a:srgbClr val="000000"/>
                        </a:solidFill>
                        <a:effectLst/>
                      </a:endParaRPr>
                    </a:p>
                  </a:txBody>
                  <a:tcPr>
                    <a:lnL w="0" cap="flat" cmpd="sng" algn="ctr">
                      <a:noFill/>
                      <a:prstDash val="solid"/>
                      <a:round/>
                      <a:headEnd type="none" w="med" len="med"/>
                      <a:tailEnd type="none" w="med" len="med"/>
                    </a:lnL>
                    <a:lnR w="0" cap="flat" cmpd="sng" algn="ctr">
                      <a:noFill/>
                      <a:prstDash val="solid"/>
                      <a:round/>
                      <a:headEnd type="none" w="med" len="med"/>
                      <a:tailEnd type="none" w="med" len="med"/>
                    </a:lnR>
                    <a:lnT w="0" cap="flat" cmpd="sng" algn="ctr">
                      <a:noFill/>
                      <a:prstDash val="solid"/>
                      <a:round/>
                      <a:headEnd type="none" w="med" len="med"/>
                      <a:tailEnd type="none" w="med" len="med"/>
                    </a:lnT>
                    <a:lnB w="0" cap="flat" cmpd="sng" algn="ctr">
                      <a:noFill/>
                      <a:prstDash val="solid"/>
                      <a:round/>
                      <a:headEnd type="none" w="med" len="med"/>
                      <a:tailEnd type="none" w="med" len="med"/>
                    </a:lnB>
                    <a:noFill/>
                  </a:tcPr>
                </a:tc>
                <a:tc>
                  <a:txBody>
                    <a:bodyPr/>
                    <a:lstStyle/>
                    <a:p>
                      <a:pPr algn="l" fontAlgn="base">
                        <a:lnSpc>
                          <a:spcPts val="2175"/>
                        </a:lnSpc>
                      </a:pPr>
                      <a:r>
                        <a:rPr lang="en-AU" sz="1800" b="0" i="0">
                          <a:solidFill>
                            <a:srgbClr val="000000"/>
                          </a:solidFill>
                          <a:effectLst/>
                          <a:latin typeface="Public Sans Light"/>
                        </a:rPr>
                        <a:t>Teaching begins</a:t>
                      </a:r>
                      <a:endParaRPr lang="en-AU" b="0" i="0">
                        <a:solidFill>
                          <a:srgbClr val="000000"/>
                        </a:solidFill>
                        <a:effectLst/>
                      </a:endParaRPr>
                    </a:p>
                  </a:txBody>
                  <a:tcPr>
                    <a:lnL w="0" cap="flat" cmpd="sng" algn="ctr">
                      <a:noFill/>
                      <a:prstDash val="solid"/>
                      <a:round/>
                      <a:headEnd type="none" w="med" len="med"/>
                      <a:tailEnd type="none" w="med" len="med"/>
                    </a:lnL>
                    <a:lnR w="0" cap="flat" cmpd="sng" algn="ctr">
                      <a:noFill/>
                      <a:prstDash val="solid"/>
                      <a:round/>
                      <a:headEnd type="none" w="med" len="med"/>
                      <a:tailEnd type="none" w="med" len="med"/>
                    </a:lnR>
                    <a:lnT w="0" cap="flat" cmpd="sng" algn="ctr">
                      <a:noFill/>
                      <a:prstDash val="solid"/>
                      <a:round/>
                      <a:headEnd type="none" w="med" len="med"/>
                      <a:tailEnd type="none" w="med" len="med"/>
                    </a:lnT>
                    <a:lnB w="0" cap="flat" cmpd="sng" algn="ctr">
                      <a:noFill/>
                      <a:prstDash val="solid"/>
                      <a:round/>
                      <a:headEnd type="none" w="med" len="med"/>
                      <a:tailEnd type="none" w="med" len="med"/>
                    </a:lnB>
                    <a:noFill/>
                  </a:tcPr>
                </a:tc>
                <a:extLst>
                  <a:ext uri="{0D108BD9-81ED-4DB2-BD59-A6C34878D82A}">
                    <a16:rowId xmlns:a16="http://schemas.microsoft.com/office/drawing/2014/main" val="6975711"/>
                  </a:ext>
                </a:extLst>
              </a:tr>
              <a:tr h="361950">
                <a:tc>
                  <a:txBody>
                    <a:bodyPr/>
                    <a:lstStyle/>
                    <a:p>
                      <a:pPr algn="l" fontAlgn="base">
                        <a:lnSpc>
                          <a:spcPts val="2175"/>
                        </a:lnSpc>
                      </a:pPr>
                      <a:r>
                        <a:rPr lang="en-AU" sz="1800" b="0" i="0">
                          <a:solidFill>
                            <a:srgbClr val="0D0D0D"/>
                          </a:solidFill>
                          <a:effectLst/>
                          <a:latin typeface="Public Sans Light"/>
                        </a:rPr>
                        <a:t>Monday 3 August</a:t>
                      </a:r>
                      <a:br>
                        <a:rPr lang="en-AU" sz="1800" b="0" i="0" u="none" strike="noStrike">
                          <a:solidFill>
                            <a:srgbClr val="0D0D0D"/>
                          </a:solidFill>
                          <a:effectLst/>
                          <a:latin typeface="Public Sans Light"/>
                        </a:rPr>
                      </a:br>
                      <a:endParaRPr lang="en-AU" sz="1800" b="0" i="0">
                        <a:solidFill>
                          <a:srgbClr val="0D0D0D"/>
                        </a:solidFill>
                        <a:effectLst/>
                        <a:latin typeface="Public Sans Light"/>
                      </a:endParaRPr>
                    </a:p>
                  </a:txBody>
                  <a:tcPr>
                    <a:lnL w="0" cap="flat" cmpd="sng" algn="ctr">
                      <a:noFill/>
                      <a:prstDash val="solid"/>
                      <a:round/>
                      <a:headEnd type="none" w="med" len="med"/>
                      <a:tailEnd type="none" w="med" len="med"/>
                    </a:lnL>
                    <a:lnR w="0" cap="flat" cmpd="sng" algn="ctr">
                      <a:noFill/>
                      <a:prstDash val="solid"/>
                      <a:round/>
                      <a:headEnd type="none" w="med" len="med"/>
                      <a:tailEnd type="none" w="med" len="med"/>
                    </a:lnR>
                    <a:lnT w="0" cap="flat" cmpd="sng" algn="ctr">
                      <a:noFill/>
                      <a:prstDash val="solid"/>
                      <a:round/>
                      <a:headEnd type="none" w="med" len="med"/>
                      <a:tailEnd type="none" w="med" len="med"/>
                    </a:lnT>
                    <a:lnB w="0" cap="flat" cmpd="sng" algn="ctr">
                      <a:noFill/>
                      <a:prstDash val="solid"/>
                      <a:round/>
                      <a:headEnd type="none" w="med" len="med"/>
                      <a:tailEnd type="none" w="med" len="med"/>
                    </a:lnB>
                    <a:noFill/>
                  </a:tcPr>
                </a:tc>
                <a:tc>
                  <a:txBody>
                    <a:bodyPr/>
                    <a:lstStyle/>
                    <a:p>
                      <a:pPr algn="l" fontAlgn="base">
                        <a:lnSpc>
                          <a:spcPts val="2175"/>
                        </a:lnSpc>
                      </a:pPr>
                      <a:r>
                        <a:rPr lang="en-AU" sz="1800" b="0" i="0">
                          <a:solidFill>
                            <a:srgbClr val="000000"/>
                          </a:solidFill>
                          <a:effectLst/>
                          <a:latin typeface="Public Sans Light"/>
                        </a:rPr>
                        <a:t>Last day to add or swap courses on ANUHub</a:t>
                      </a:r>
                      <a:endParaRPr lang="en-AU" b="0" i="0">
                        <a:solidFill>
                          <a:srgbClr val="000000"/>
                        </a:solidFill>
                        <a:effectLst/>
                      </a:endParaRPr>
                    </a:p>
                  </a:txBody>
                  <a:tcPr>
                    <a:lnL w="0" cap="flat" cmpd="sng" algn="ctr">
                      <a:noFill/>
                      <a:prstDash val="solid"/>
                      <a:round/>
                      <a:headEnd type="none" w="med" len="med"/>
                      <a:tailEnd type="none" w="med" len="med"/>
                    </a:lnL>
                    <a:lnR w="0" cap="flat" cmpd="sng" algn="ctr">
                      <a:noFill/>
                      <a:prstDash val="solid"/>
                      <a:round/>
                      <a:headEnd type="none" w="med" len="med"/>
                      <a:tailEnd type="none" w="med" len="med"/>
                    </a:lnR>
                    <a:lnT w="0" cap="flat" cmpd="sng" algn="ctr">
                      <a:noFill/>
                      <a:prstDash val="solid"/>
                      <a:round/>
                      <a:headEnd type="none" w="med" len="med"/>
                      <a:tailEnd type="none" w="med" len="med"/>
                    </a:lnT>
                    <a:lnB w="0" cap="flat" cmpd="sng" algn="ctr">
                      <a:noFill/>
                      <a:prstDash val="solid"/>
                      <a:round/>
                      <a:headEnd type="none" w="med" len="med"/>
                      <a:tailEnd type="none" w="med" len="med"/>
                    </a:lnB>
                    <a:noFill/>
                  </a:tcPr>
                </a:tc>
                <a:extLst>
                  <a:ext uri="{0D108BD9-81ED-4DB2-BD59-A6C34878D82A}">
                    <a16:rowId xmlns:a16="http://schemas.microsoft.com/office/drawing/2014/main" val="107023066"/>
                  </a:ext>
                </a:extLst>
              </a:tr>
              <a:tr h="361950">
                <a:tc>
                  <a:txBody>
                    <a:bodyPr/>
                    <a:lstStyle/>
                    <a:p>
                      <a:pPr algn="l" fontAlgn="base">
                        <a:lnSpc>
                          <a:spcPts val="2175"/>
                        </a:lnSpc>
                      </a:pPr>
                      <a:r>
                        <a:rPr lang="en-AU" sz="1800" b="0" i="0">
                          <a:solidFill>
                            <a:srgbClr val="0D0D0D"/>
                          </a:solidFill>
                          <a:effectLst/>
                          <a:latin typeface="Public Sans Light"/>
                        </a:rPr>
                        <a:t>Friday 14 August</a:t>
                      </a:r>
                      <a:br>
                        <a:rPr lang="en-AU" sz="1800" b="0" i="0">
                          <a:solidFill>
                            <a:srgbClr val="0D0D0D"/>
                          </a:solidFill>
                          <a:effectLst/>
                          <a:latin typeface="Public Sans Light"/>
                        </a:rPr>
                      </a:br>
                      <a:endParaRPr lang="en-AU" b="0" i="0">
                        <a:solidFill>
                          <a:srgbClr val="000000"/>
                        </a:solidFill>
                        <a:effectLst/>
                      </a:endParaRPr>
                    </a:p>
                  </a:txBody>
                  <a:tcPr>
                    <a:lnL w="0" cap="flat" cmpd="sng" algn="ctr">
                      <a:noFill/>
                      <a:prstDash val="solid"/>
                      <a:round/>
                      <a:headEnd type="none" w="med" len="med"/>
                      <a:tailEnd type="none" w="med" len="med"/>
                    </a:lnL>
                    <a:lnR w="0" cap="flat" cmpd="sng" algn="ctr">
                      <a:noFill/>
                      <a:prstDash val="solid"/>
                      <a:round/>
                      <a:headEnd type="none" w="med" len="med"/>
                      <a:tailEnd type="none" w="med" len="med"/>
                    </a:lnR>
                    <a:lnT w="0" cap="flat" cmpd="sng" algn="ctr">
                      <a:noFill/>
                      <a:prstDash val="solid"/>
                      <a:round/>
                      <a:headEnd type="none" w="med" len="med"/>
                      <a:tailEnd type="none" w="med" len="med"/>
                    </a:lnT>
                    <a:lnB w="0" cap="flat" cmpd="sng" algn="ctr">
                      <a:noFill/>
                      <a:prstDash val="solid"/>
                      <a:round/>
                      <a:headEnd type="none" w="med" len="med"/>
                      <a:tailEnd type="none" w="med" len="med"/>
                    </a:lnB>
                    <a:noFill/>
                  </a:tcPr>
                </a:tc>
                <a:tc>
                  <a:txBody>
                    <a:bodyPr/>
                    <a:lstStyle/>
                    <a:p>
                      <a:pPr algn="l" fontAlgn="base">
                        <a:lnSpc>
                          <a:spcPts val="2175"/>
                        </a:lnSpc>
                      </a:pPr>
                      <a:r>
                        <a:rPr lang="en-AU" sz="1800" b="0" i="0">
                          <a:solidFill>
                            <a:srgbClr val="000000"/>
                          </a:solidFill>
                          <a:effectLst/>
                          <a:latin typeface="Public Sans Light"/>
                        </a:rPr>
                        <a:t>Deadline to pay tuition fees and SSAF upfront</a:t>
                      </a:r>
                      <a:endParaRPr lang="en-AU" b="0" i="0">
                        <a:solidFill>
                          <a:srgbClr val="000000"/>
                        </a:solidFill>
                        <a:effectLst/>
                      </a:endParaRPr>
                    </a:p>
                  </a:txBody>
                  <a:tcPr>
                    <a:lnL w="0" cap="flat" cmpd="sng" algn="ctr">
                      <a:noFill/>
                      <a:prstDash val="solid"/>
                      <a:round/>
                      <a:headEnd type="none" w="med" len="med"/>
                      <a:tailEnd type="none" w="med" len="med"/>
                    </a:lnL>
                    <a:lnR w="0" cap="flat" cmpd="sng" algn="ctr">
                      <a:noFill/>
                      <a:prstDash val="solid"/>
                      <a:round/>
                      <a:headEnd type="none" w="med" len="med"/>
                      <a:tailEnd type="none" w="med" len="med"/>
                    </a:lnR>
                    <a:lnT w="0" cap="flat" cmpd="sng" algn="ctr">
                      <a:noFill/>
                      <a:prstDash val="solid"/>
                      <a:round/>
                      <a:headEnd type="none" w="med" len="med"/>
                      <a:tailEnd type="none" w="med" len="med"/>
                    </a:lnT>
                    <a:lnB w="0" cap="flat" cmpd="sng" algn="ctr">
                      <a:noFill/>
                      <a:prstDash val="solid"/>
                      <a:round/>
                      <a:headEnd type="none" w="med" len="med"/>
                      <a:tailEnd type="none" w="med" len="med"/>
                    </a:lnB>
                    <a:noFill/>
                  </a:tcPr>
                </a:tc>
                <a:extLst>
                  <a:ext uri="{0D108BD9-81ED-4DB2-BD59-A6C34878D82A}">
                    <a16:rowId xmlns:a16="http://schemas.microsoft.com/office/drawing/2014/main" val="2720530338"/>
                  </a:ext>
                </a:extLst>
              </a:tr>
              <a:tr h="361950">
                <a:tc>
                  <a:txBody>
                    <a:bodyPr/>
                    <a:lstStyle/>
                    <a:p>
                      <a:pPr algn="l" fontAlgn="base">
                        <a:lnSpc>
                          <a:spcPts val="2175"/>
                        </a:lnSpc>
                      </a:pPr>
                      <a:r>
                        <a:rPr lang="en-AU" sz="1800" b="0" i="0">
                          <a:solidFill>
                            <a:srgbClr val="0D0D0D"/>
                          </a:solidFill>
                          <a:effectLst/>
                          <a:latin typeface="Public Sans Light"/>
                        </a:rPr>
                        <a:t>Monday 31 August </a:t>
                      </a:r>
                    </a:p>
                    <a:p>
                      <a:pPr algn="l" fontAlgn="base">
                        <a:lnSpc>
                          <a:spcPts val="2175"/>
                        </a:lnSpc>
                      </a:pPr>
                      <a:endParaRPr lang="en-AU" sz="1800" b="0" i="0">
                        <a:solidFill>
                          <a:srgbClr val="0D0D0D"/>
                        </a:solidFill>
                        <a:effectLst/>
                        <a:latin typeface="Public Sans Light"/>
                      </a:endParaRPr>
                    </a:p>
                    <a:p>
                      <a:pPr algn="l" fontAlgn="base">
                        <a:lnSpc>
                          <a:spcPts val="2175"/>
                        </a:lnSpc>
                      </a:pPr>
                      <a:endParaRPr lang="en-AU" sz="1800" b="0" i="0">
                        <a:solidFill>
                          <a:srgbClr val="0D0D0D"/>
                        </a:solidFill>
                        <a:effectLst/>
                        <a:latin typeface="Public Sans Light"/>
                      </a:endParaRPr>
                    </a:p>
                    <a:p>
                      <a:pPr algn="l" fontAlgn="base">
                        <a:lnSpc>
                          <a:spcPts val="2175"/>
                        </a:lnSpc>
                      </a:pPr>
                      <a:endParaRPr lang="en-AU" sz="1800" b="0" i="0">
                        <a:solidFill>
                          <a:srgbClr val="0D0D0D"/>
                        </a:solidFill>
                        <a:effectLst/>
                        <a:latin typeface="Public Sans Light"/>
                      </a:endParaRPr>
                    </a:p>
                    <a:p>
                      <a:pPr algn="l" fontAlgn="base">
                        <a:lnSpc>
                          <a:spcPts val="2175"/>
                        </a:lnSpc>
                      </a:pPr>
                      <a:r>
                        <a:rPr lang="en-AU" sz="1800" b="0" i="0">
                          <a:solidFill>
                            <a:srgbClr val="0D0D0D"/>
                          </a:solidFill>
                          <a:effectLst/>
                          <a:latin typeface="Public Sans Light"/>
                        </a:rPr>
                        <a:t>Friday 9 October</a:t>
                      </a:r>
                      <a:br>
                        <a:rPr lang="en-AU" sz="1800" b="0" i="0">
                          <a:solidFill>
                            <a:srgbClr val="0D0D0D"/>
                          </a:solidFill>
                          <a:effectLst/>
                          <a:latin typeface="Public Sans Light"/>
                        </a:rPr>
                      </a:br>
                      <a:endParaRPr lang="en-AU" b="0" i="0">
                        <a:solidFill>
                          <a:srgbClr val="000000"/>
                        </a:solidFill>
                        <a:effectLst/>
                      </a:endParaRPr>
                    </a:p>
                  </a:txBody>
                  <a:tcPr>
                    <a:lnL w="0" cap="flat" cmpd="sng" algn="ctr">
                      <a:noFill/>
                      <a:prstDash val="solid"/>
                      <a:round/>
                      <a:headEnd type="none" w="med" len="med"/>
                      <a:tailEnd type="none" w="med" len="med"/>
                    </a:lnL>
                    <a:lnR w="0" cap="flat" cmpd="sng" algn="ctr">
                      <a:noFill/>
                      <a:prstDash val="solid"/>
                      <a:round/>
                      <a:headEnd type="none" w="med" len="med"/>
                      <a:tailEnd type="none" w="med" len="med"/>
                    </a:lnR>
                    <a:lnT w="0" cap="flat" cmpd="sng" algn="ctr">
                      <a:noFill/>
                      <a:prstDash val="solid"/>
                      <a:round/>
                      <a:headEnd type="none" w="med" len="med"/>
                      <a:tailEnd type="none" w="med" len="med"/>
                    </a:lnT>
                    <a:lnB w="0" cap="flat" cmpd="sng" algn="ctr">
                      <a:noFill/>
                      <a:prstDash val="solid"/>
                      <a:round/>
                      <a:headEnd type="none" w="med" len="med"/>
                      <a:tailEnd type="none" w="med" len="med"/>
                    </a:lnB>
                    <a:noFill/>
                  </a:tcPr>
                </a:tc>
                <a:tc>
                  <a:txBody>
                    <a:bodyPr/>
                    <a:lstStyle/>
                    <a:p>
                      <a:pPr algn="l" fontAlgn="base">
                        <a:lnSpc>
                          <a:spcPts val="2175"/>
                        </a:lnSpc>
                      </a:pPr>
                      <a:r>
                        <a:rPr lang="en-AU" sz="1800" b="0" i="0">
                          <a:solidFill>
                            <a:srgbClr val="000000"/>
                          </a:solidFill>
                          <a:effectLst/>
                          <a:latin typeface="Public Sans Light"/>
                        </a:rPr>
                        <a:t>Census Date:</a:t>
                      </a:r>
                    </a:p>
                    <a:p>
                      <a:pPr marL="285750" lvl="0" indent="-285750" algn="l">
                        <a:lnSpc>
                          <a:spcPts val="2175"/>
                        </a:lnSpc>
                        <a:buFont typeface="Arial"/>
                        <a:buChar char="•"/>
                      </a:pPr>
                      <a:r>
                        <a:rPr lang="en-AU" sz="1800" b="0" i="0">
                          <a:solidFill>
                            <a:srgbClr val="000000"/>
                          </a:solidFill>
                          <a:effectLst/>
                          <a:latin typeface="Public Sans Light"/>
                        </a:rPr>
                        <a:t>Last day to drop a course without financial or academic penalty</a:t>
                      </a:r>
                    </a:p>
                    <a:p>
                      <a:pPr marL="285750" lvl="0" indent="-285750" algn="l">
                        <a:lnSpc>
                          <a:spcPts val="2175"/>
                        </a:lnSpc>
                        <a:buFont typeface="Arial"/>
                        <a:buChar char="•"/>
                      </a:pPr>
                      <a:r>
                        <a:rPr lang="en-AU" sz="1800" b="0" i="0">
                          <a:solidFill>
                            <a:srgbClr val="000000"/>
                          </a:solidFill>
                          <a:effectLst/>
                          <a:latin typeface="Public Sans Light"/>
                        </a:rPr>
                        <a:t>Last day to submit </a:t>
                      </a:r>
                      <a:r>
                        <a:rPr lang="en-AU" sz="1800" b="0" i="0" err="1">
                          <a:solidFill>
                            <a:srgbClr val="000000"/>
                          </a:solidFill>
                          <a:effectLst/>
                          <a:latin typeface="Public Sans Light"/>
                        </a:rPr>
                        <a:t>eCAFs</a:t>
                      </a:r>
                      <a:r>
                        <a:rPr lang="en-AU" sz="1800" b="0" i="0">
                          <a:solidFill>
                            <a:srgbClr val="000000"/>
                          </a:solidFill>
                          <a:effectLst/>
                          <a:latin typeface="Public Sans Light"/>
                        </a:rPr>
                        <a:t> for CSP or HELP</a:t>
                      </a:r>
                    </a:p>
                    <a:p>
                      <a:pPr marL="0" lvl="0" indent="0" algn="l">
                        <a:lnSpc>
                          <a:spcPts val="2175"/>
                        </a:lnSpc>
                        <a:buFont typeface="Arial"/>
                        <a:buNone/>
                      </a:pPr>
                      <a:br>
                        <a:rPr lang="en-AU" sz="1800" b="0" i="0">
                          <a:solidFill>
                            <a:srgbClr val="000000"/>
                          </a:solidFill>
                          <a:effectLst/>
                          <a:latin typeface="Public Sans Light"/>
                        </a:rPr>
                      </a:br>
                      <a:r>
                        <a:rPr lang="en-AU" sz="1800" b="0" i="0">
                          <a:solidFill>
                            <a:srgbClr val="000000"/>
                          </a:solidFill>
                          <a:effectLst/>
                          <a:latin typeface="Public Sans Light"/>
                        </a:rPr>
                        <a:t>Last day to drop a course without failure (WD grade assigned)</a:t>
                      </a:r>
                    </a:p>
                  </a:txBody>
                  <a:tcPr>
                    <a:lnL w="0" cap="flat" cmpd="sng" algn="ctr">
                      <a:noFill/>
                      <a:prstDash val="solid"/>
                      <a:round/>
                      <a:headEnd type="none" w="med" len="med"/>
                      <a:tailEnd type="none" w="med" len="med"/>
                    </a:lnL>
                    <a:lnR w="0" cap="flat" cmpd="sng" algn="ctr">
                      <a:noFill/>
                      <a:prstDash val="solid"/>
                      <a:round/>
                      <a:headEnd type="none" w="med" len="med"/>
                      <a:tailEnd type="none" w="med" len="med"/>
                    </a:lnR>
                    <a:lnT w="0" cap="flat" cmpd="sng" algn="ctr">
                      <a:noFill/>
                      <a:prstDash val="solid"/>
                      <a:round/>
                      <a:headEnd type="none" w="med" len="med"/>
                      <a:tailEnd type="none" w="med" len="med"/>
                    </a:lnT>
                    <a:lnB w="0" cap="flat" cmpd="sng" algn="ctr">
                      <a:noFill/>
                      <a:prstDash val="solid"/>
                      <a:round/>
                      <a:headEnd type="none" w="med" len="med"/>
                      <a:tailEnd type="none" w="med" len="med"/>
                    </a:lnB>
                    <a:noFill/>
                  </a:tcPr>
                </a:tc>
                <a:extLst>
                  <a:ext uri="{0D108BD9-81ED-4DB2-BD59-A6C34878D82A}">
                    <a16:rowId xmlns:a16="http://schemas.microsoft.com/office/drawing/2014/main" val="1507814347"/>
                  </a:ext>
                </a:extLst>
              </a:tr>
            </a:tbl>
          </a:graphicData>
        </a:graphic>
      </p:graphicFrame>
      <p:sp>
        <p:nvSpPr>
          <p:cNvPr id="2" name="Footer Placeholder 1">
            <a:extLst>
              <a:ext uri="{FF2B5EF4-FFF2-40B4-BE49-F238E27FC236}">
                <a16:creationId xmlns:a16="http://schemas.microsoft.com/office/drawing/2014/main" id="{DE604553-1CC7-4DFE-83EA-42B0FBACD231}"/>
              </a:ext>
            </a:extLst>
          </p:cNvPr>
          <p:cNvSpPr>
            <a:spLocks noGrp="1"/>
          </p:cNvSpPr>
          <p:nvPr>
            <p:ph type="ftr" sz="quarter" idx="11"/>
          </p:nvPr>
        </p:nvSpPr>
        <p:spPr>
          <a:xfrm>
            <a:off x="672000" y="6561450"/>
            <a:ext cx="7200000" cy="144000"/>
          </a:xfrm>
        </p:spPr>
        <p:txBody>
          <a:bodyPr/>
          <a:lstStyle/>
          <a:p>
            <a:r>
              <a:rPr lang="en-US" dirty="0"/>
              <a:t>S2 2026 Orientation week | </a:t>
            </a:r>
            <a:r>
              <a:rPr lang="en-AU" dirty="0"/>
              <a:t>Enrolment presentation and Q&amp;A</a:t>
            </a:r>
          </a:p>
        </p:txBody>
      </p:sp>
      <p:sp>
        <p:nvSpPr>
          <p:cNvPr id="9" name="TextBox 8">
            <a:extLst>
              <a:ext uri="{FF2B5EF4-FFF2-40B4-BE49-F238E27FC236}">
                <a16:creationId xmlns:a16="http://schemas.microsoft.com/office/drawing/2014/main" id="{5EE00FA4-6254-5C43-8C4B-61815C4D50CD}"/>
              </a:ext>
            </a:extLst>
          </p:cNvPr>
          <p:cNvSpPr txBox="1"/>
          <p:nvPr/>
        </p:nvSpPr>
        <p:spPr>
          <a:xfrm>
            <a:off x="4649002" y="5639048"/>
            <a:ext cx="5738375" cy="307777"/>
          </a:xfrm>
          <a:prstGeom prst="rect">
            <a:avLst/>
          </a:prstGeom>
          <a:noFill/>
        </p:spPr>
        <p:txBody>
          <a:bodyPr wrap="square" lIns="91440" tIns="45720" rIns="91440" bIns="45720" anchor="t">
            <a:spAutoFit/>
          </a:bodyPr>
          <a:lstStyle/>
          <a:p>
            <a:pPr algn="r" defTabSz="609585">
              <a:defRPr/>
            </a:pPr>
            <a:r>
              <a:rPr lang="en-AU" sz="1400" dirty="0">
                <a:hlinkClick r:id="rId2"/>
              </a:rPr>
              <a:t>www.anu.edu.au/directories/university-calendar</a:t>
            </a:r>
            <a:r>
              <a:rPr lang="en-AU" sz="1400" dirty="0"/>
              <a:t> </a:t>
            </a:r>
          </a:p>
        </p:txBody>
      </p:sp>
      <p:sp>
        <p:nvSpPr>
          <p:cNvPr id="12" name="TextBox 11">
            <a:extLst>
              <a:ext uri="{FF2B5EF4-FFF2-40B4-BE49-F238E27FC236}">
                <a16:creationId xmlns:a16="http://schemas.microsoft.com/office/drawing/2014/main" id="{C5A255D8-3481-F99B-EA67-B040C93D8C39}"/>
              </a:ext>
            </a:extLst>
          </p:cNvPr>
          <p:cNvSpPr txBox="1"/>
          <p:nvPr/>
        </p:nvSpPr>
        <p:spPr>
          <a:xfrm>
            <a:off x="570076" y="5579524"/>
            <a:ext cx="4078926" cy="369332"/>
          </a:xfrm>
          <a:prstGeom prst="rect">
            <a:avLst/>
          </a:prstGeom>
          <a:noFill/>
        </p:spPr>
        <p:txBody>
          <a:bodyPr wrap="square" lIns="91440" tIns="45720" rIns="91440" bIns="45720" anchor="t">
            <a:spAutoFit/>
          </a:bodyPr>
          <a:lstStyle/>
          <a:p>
            <a:pPr defTabSz="609585">
              <a:defRPr/>
            </a:pPr>
            <a:r>
              <a:rPr lang="en-AU" b="1" dirty="0">
                <a:solidFill>
                  <a:prstClr val="black"/>
                </a:solidFill>
              </a:rPr>
              <a:t>University Calendar</a:t>
            </a:r>
            <a:endParaRPr lang="en-US" b="1" dirty="0">
              <a:solidFill>
                <a:prstClr val="black"/>
              </a:solidFill>
            </a:endParaRPr>
          </a:p>
        </p:txBody>
      </p:sp>
      <p:pic>
        <p:nvPicPr>
          <p:cNvPr id="15" name="Picture 14">
            <a:extLst>
              <a:ext uri="{FF2B5EF4-FFF2-40B4-BE49-F238E27FC236}">
                <a16:creationId xmlns:a16="http://schemas.microsoft.com/office/drawing/2014/main" id="{3BAC9540-47E1-36F1-8F67-951C6A9007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81370" y="4986824"/>
            <a:ext cx="960001" cy="960001"/>
          </a:xfrm>
          <a:prstGeom prst="rect">
            <a:avLst/>
          </a:prstGeom>
        </p:spPr>
      </p:pic>
      <p:sp>
        <p:nvSpPr>
          <p:cNvPr id="5" name="Date Placeholder 3">
            <a:extLst>
              <a:ext uri="{FF2B5EF4-FFF2-40B4-BE49-F238E27FC236}">
                <a16:creationId xmlns:a16="http://schemas.microsoft.com/office/drawing/2014/main" id="{E760BD43-4B1D-17FA-3646-609BECE887E5}"/>
              </a:ext>
            </a:extLst>
          </p:cNvPr>
          <p:cNvSpPr>
            <a:spLocks noGrp="1"/>
          </p:cNvSpPr>
          <p:nvPr>
            <p:ph type="dt" sz="half" idx="2"/>
          </p:nvPr>
        </p:nvSpPr>
        <p:spPr>
          <a:xfrm>
            <a:off x="9441390" y="6552000"/>
            <a:ext cx="1871517" cy="144000"/>
          </a:xfrm>
        </p:spPr>
        <p:txBody>
          <a:bodyPr/>
          <a:lstStyle/>
          <a:p>
            <a:pPr lvl="0"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38952170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BEA4D1-437D-F79B-DEA2-F1ED4731085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59ED8B8-00AF-2943-7A87-50FEAD03B254}"/>
              </a:ext>
            </a:extLst>
          </p:cNvPr>
          <p:cNvSpPr>
            <a:spLocks noGrp="1"/>
          </p:cNvSpPr>
          <p:nvPr>
            <p:ph type="sldNum" sz="quarter" idx="12"/>
          </p:nvPr>
        </p:nvSpPr>
        <p:spPr>
          <a:xfrm>
            <a:off x="432000" y="6552000"/>
            <a:ext cx="480000" cy="144000"/>
          </a:xfrm>
        </p:spPr>
        <p:txBody>
          <a:bodyPr/>
          <a:lstStyle/>
          <a:p>
            <a:pPr defTabSz="609585"/>
            <a:fld id="{10A01DC5-1685-4615-8240-15192985C6A2}" type="slidenum">
              <a:rPr lang="en-AU">
                <a:solidFill>
                  <a:prstClr val="black"/>
                </a:solidFill>
                <a:latin typeface="Public Sans Light"/>
              </a:rPr>
              <a:pPr defTabSz="609585"/>
              <a:t>39</a:t>
            </a:fld>
            <a:endParaRPr lang="en-AU">
              <a:solidFill>
                <a:prstClr val="black"/>
              </a:solidFill>
              <a:latin typeface="Public Sans Light"/>
            </a:endParaRPr>
          </a:p>
        </p:txBody>
      </p:sp>
      <p:sp>
        <p:nvSpPr>
          <p:cNvPr id="5" name="TextBox 4">
            <a:extLst>
              <a:ext uri="{FF2B5EF4-FFF2-40B4-BE49-F238E27FC236}">
                <a16:creationId xmlns:a16="http://schemas.microsoft.com/office/drawing/2014/main" id="{E48E1633-EED1-9495-CC45-EF830B6F76F2}"/>
              </a:ext>
            </a:extLst>
          </p:cNvPr>
          <p:cNvSpPr txBox="1"/>
          <p:nvPr/>
        </p:nvSpPr>
        <p:spPr>
          <a:xfrm>
            <a:off x="432000" y="258246"/>
            <a:ext cx="10968036" cy="830997"/>
          </a:xfrm>
          <a:prstGeom prst="rect">
            <a:avLst/>
          </a:prstGeom>
          <a:noFill/>
        </p:spPr>
        <p:txBody>
          <a:bodyPr wrap="square">
            <a:spAutoFit/>
          </a:bodyPr>
          <a:lstStyle/>
          <a:p>
            <a:r>
              <a:rPr lang="en-AU" sz="4800">
                <a:solidFill>
                  <a:srgbClr val="BE830E"/>
                </a:solidFill>
                <a:latin typeface="+mj-lt"/>
              </a:rPr>
              <a:t>Census date</a:t>
            </a:r>
          </a:p>
        </p:txBody>
      </p:sp>
      <p:sp>
        <p:nvSpPr>
          <p:cNvPr id="8" name="TextBox 7">
            <a:extLst>
              <a:ext uri="{FF2B5EF4-FFF2-40B4-BE49-F238E27FC236}">
                <a16:creationId xmlns:a16="http://schemas.microsoft.com/office/drawing/2014/main" id="{F2CFB232-2F70-6323-7F4F-F7E3853AEE1F}"/>
              </a:ext>
            </a:extLst>
          </p:cNvPr>
          <p:cNvSpPr txBox="1"/>
          <p:nvPr/>
        </p:nvSpPr>
        <p:spPr>
          <a:xfrm>
            <a:off x="431999" y="1223972"/>
            <a:ext cx="10968037" cy="4275979"/>
          </a:xfrm>
          <a:prstGeom prst="rect">
            <a:avLst/>
          </a:prstGeom>
          <a:noFill/>
        </p:spPr>
        <p:txBody>
          <a:bodyPr wrap="square" lIns="91440" tIns="45720" rIns="91440" bIns="45720" anchor="t">
            <a:spAutoFit/>
          </a:bodyPr>
          <a:lstStyle/>
          <a:p>
            <a:pPr>
              <a:lnSpc>
                <a:spcPct val="120000"/>
              </a:lnSpc>
            </a:pPr>
            <a:r>
              <a:rPr lang="en-AU" b="1" dirty="0">
                <a:solidFill>
                  <a:schemeClr val="accent1"/>
                </a:solidFill>
              </a:rPr>
              <a:t>What is census date?</a:t>
            </a:r>
          </a:p>
          <a:p>
            <a:pPr marL="285750" indent="-285750">
              <a:lnSpc>
                <a:spcPct val="120000"/>
              </a:lnSpc>
              <a:buFont typeface="Arial" panose="020B0604020202020204" pitchFamily="34" charset="0"/>
              <a:buChar char="•"/>
            </a:pPr>
            <a:r>
              <a:rPr lang="en-AU" sz="1600" dirty="0"/>
              <a:t>An administrative deadline that impacts a range of student enrolment and fee activities and is a </a:t>
            </a:r>
            <a:r>
              <a:rPr lang="en-AU" sz="1600" u="sng" dirty="0"/>
              <a:t>strict deadline</a:t>
            </a:r>
            <a:r>
              <a:rPr lang="en-AU" sz="1600" dirty="0"/>
              <a:t>.</a:t>
            </a:r>
          </a:p>
          <a:p>
            <a:pPr marL="285750" indent="-285750">
              <a:lnSpc>
                <a:spcPct val="120000"/>
              </a:lnSpc>
              <a:buFont typeface="Arial" panose="020B0604020202020204" pitchFamily="34" charset="0"/>
              <a:buChar char="•"/>
            </a:pPr>
            <a:r>
              <a:rPr lang="en-AU" sz="1600" dirty="0"/>
              <a:t>The census date for all Semester 2 2026 courses is </a:t>
            </a:r>
            <a:r>
              <a:rPr lang="en-AU" sz="1600" b="1" dirty="0"/>
              <a:t>Tuesday, 31 August 2026</a:t>
            </a:r>
          </a:p>
          <a:p>
            <a:pPr lvl="1">
              <a:lnSpc>
                <a:spcPct val="120000"/>
              </a:lnSpc>
            </a:pPr>
            <a:endParaRPr lang="en-AU" sz="1600" dirty="0"/>
          </a:p>
          <a:p>
            <a:pPr marL="0" lvl="2" indent="0">
              <a:lnSpc>
                <a:spcPct val="120000"/>
              </a:lnSpc>
              <a:buNone/>
            </a:pPr>
            <a:r>
              <a:rPr lang="en-AU" b="1" dirty="0">
                <a:solidFill>
                  <a:schemeClr val="accent1"/>
                </a:solidFill>
              </a:rPr>
              <a:t>What does that mean?</a:t>
            </a:r>
          </a:p>
          <a:p>
            <a:pPr marL="0" lvl="2" indent="0">
              <a:lnSpc>
                <a:spcPct val="120000"/>
              </a:lnSpc>
              <a:buNone/>
            </a:pPr>
            <a:r>
              <a:rPr lang="en-AU" sz="1600" dirty="0"/>
              <a:t>The census date is your last day to:</a:t>
            </a:r>
          </a:p>
          <a:p>
            <a:pPr marL="285750" lvl="2" indent="-285750">
              <a:lnSpc>
                <a:spcPct val="120000"/>
              </a:lnSpc>
              <a:buFont typeface="Arial" panose="020B0604020202020204" pitchFamily="34" charset="0"/>
              <a:buChar char="•"/>
            </a:pPr>
            <a:r>
              <a:rPr lang="en-AU" sz="1600" dirty="0"/>
              <a:t>Drop a course without financial or academic penalty</a:t>
            </a:r>
          </a:p>
          <a:p>
            <a:pPr marL="285750" lvl="2" indent="-285750">
              <a:lnSpc>
                <a:spcPct val="120000"/>
              </a:lnSpc>
              <a:buFont typeface="Arial" panose="020B0604020202020204" pitchFamily="34" charset="0"/>
              <a:buChar char="•"/>
            </a:pPr>
            <a:r>
              <a:rPr lang="en-AU" sz="1600" dirty="0"/>
              <a:t>Apply for program leave or reduced study load (international students)</a:t>
            </a:r>
          </a:p>
          <a:p>
            <a:pPr marL="285750" lvl="2" indent="-285750">
              <a:lnSpc>
                <a:spcPct val="120000"/>
              </a:lnSpc>
              <a:buFont typeface="Arial" panose="020B0604020202020204" pitchFamily="34" charset="0"/>
              <a:buChar char="•"/>
            </a:pPr>
            <a:r>
              <a:rPr lang="en-AU" sz="1600" dirty="0"/>
              <a:t>Update your residency status for the current semester</a:t>
            </a:r>
          </a:p>
          <a:p>
            <a:pPr marL="285750" lvl="2" indent="-285750">
              <a:lnSpc>
                <a:spcPct val="120000"/>
              </a:lnSpc>
              <a:buFont typeface="Arial" panose="020B0604020202020204" pitchFamily="34" charset="0"/>
              <a:buChar char="•"/>
            </a:pPr>
            <a:r>
              <a:rPr lang="en-AU" sz="1600" dirty="0"/>
              <a:t>Submit </a:t>
            </a:r>
            <a:r>
              <a:rPr lang="en-AU" sz="1600" dirty="0" err="1"/>
              <a:t>eCAFs</a:t>
            </a:r>
            <a:r>
              <a:rPr lang="en-AU" sz="1600" dirty="0"/>
              <a:t> for Commonwealth Supported Place or HELP loan</a:t>
            </a:r>
          </a:p>
          <a:p>
            <a:pPr marL="0" lvl="2">
              <a:lnSpc>
                <a:spcPct val="120000"/>
              </a:lnSpc>
            </a:pPr>
            <a:endParaRPr lang="en-AU" sz="1600" dirty="0"/>
          </a:p>
          <a:p>
            <a:pPr marL="0" lvl="2">
              <a:lnSpc>
                <a:spcPct val="120000"/>
              </a:lnSpc>
            </a:pPr>
            <a:r>
              <a:rPr lang="en-AU" sz="1600" dirty="0"/>
              <a:t>If you drop a course after the census date, you will:</a:t>
            </a:r>
          </a:p>
          <a:p>
            <a:pPr marL="285750" lvl="2" indent="-285750">
              <a:lnSpc>
                <a:spcPct val="120000"/>
              </a:lnSpc>
              <a:buFont typeface="Arial" panose="020B0604020202020204" pitchFamily="34" charset="0"/>
              <a:buChar char="•"/>
            </a:pPr>
            <a:r>
              <a:rPr lang="en-AU" sz="1600" dirty="0"/>
              <a:t>Receive a grade on your academic transcript; and</a:t>
            </a:r>
          </a:p>
          <a:p>
            <a:pPr marL="285750" lvl="2" indent="-285750">
              <a:lnSpc>
                <a:spcPct val="120000"/>
              </a:lnSpc>
              <a:buFont typeface="Arial" panose="020B0604020202020204" pitchFamily="34" charset="0"/>
              <a:buChar char="•"/>
            </a:pPr>
            <a:r>
              <a:rPr lang="en-AU" sz="1600" dirty="0"/>
              <a:t>Remain liable for the tuition fee and associated costs for the course</a:t>
            </a:r>
          </a:p>
        </p:txBody>
      </p:sp>
      <p:sp>
        <p:nvSpPr>
          <p:cNvPr id="6" name="Footer Placeholder 1">
            <a:extLst>
              <a:ext uri="{FF2B5EF4-FFF2-40B4-BE49-F238E27FC236}">
                <a16:creationId xmlns:a16="http://schemas.microsoft.com/office/drawing/2014/main" id="{70FD36B7-4804-1DFC-2096-BB08FAB634BD}"/>
              </a:ext>
            </a:extLst>
          </p:cNvPr>
          <p:cNvSpPr>
            <a:spLocks noGrp="1"/>
          </p:cNvSpPr>
          <p:nvPr>
            <p:ph type="ftr" sz="quarter" idx="11"/>
          </p:nvPr>
        </p:nvSpPr>
        <p:spPr>
          <a:xfrm>
            <a:off x="672000" y="6561450"/>
            <a:ext cx="7200000" cy="144000"/>
          </a:xfrm>
        </p:spPr>
        <p:txBody>
          <a:bodyPr/>
          <a:lstStyle/>
          <a:p>
            <a:r>
              <a:rPr lang="en-US" dirty="0"/>
              <a:t>S2 2026 Orientation week | </a:t>
            </a:r>
            <a:r>
              <a:rPr lang="en-AU" dirty="0"/>
              <a:t>Enrolment presentation and Q&amp;A</a:t>
            </a:r>
          </a:p>
        </p:txBody>
      </p:sp>
      <p:sp>
        <p:nvSpPr>
          <p:cNvPr id="2" name="Date Placeholder 3">
            <a:extLst>
              <a:ext uri="{FF2B5EF4-FFF2-40B4-BE49-F238E27FC236}">
                <a16:creationId xmlns:a16="http://schemas.microsoft.com/office/drawing/2014/main" id="{7136786B-0FD3-0B6C-A184-92839135A7E7}"/>
              </a:ext>
            </a:extLst>
          </p:cNvPr>
          <p:cNvSpPr>
            <a:spLocks noGrp="1"/>
          </p:cNvSpPr>
          <p:nvPr>
            <p:ph type="dt" sz="half" idx="2"/>
          </p:nvPr>
        </p:nvSpPr>
        <p:spPr>
          <a:xfrm>
            <a:off x="9441390" y="6552000"/>
            <a:ext cx="1871517" cy="144000"/>
          </a:xfrm>
        </p:spPr>
        <p:txBody>
          <a:bodyPr/>
          <a:lstStyle/>
          <a:p>
            <a:pPr lvl="0"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1994433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DDCC83-C305-42BA-A042-D0C9213BB22B}"/>
              </a:ext>
            </a:extLst>
          </p:cNvPr>
          <p:cNvSpPr>
            <a:spLocks noGrp="1"/>
          </p:cNvSpPr>
          <p:nvPr>
            <p:ph type="title"/>
          </p:nvPr>
        </p:nvSpPr>
        <p:spPr>
          <a:xfrm>
            <a:off x="3264000" y="432001"/>
            <a:ext cx="8400000" cy="2852737"/>
          </a:xfrm>
        </p:spPr>
        <p:txBody>
          <a:bodyPr/>
          <a:lstStyle/>
          <a:p>
            <a:r>
              <a:rPr lang="en-AU"/>
              <a:t>Student Admin 101</a:t>
            </a:r>
          </a:p>
        </p:txBody>
      </p:sp>
      <p:sp>
        <p:nvSpPr>
          <p:cNvPr id="4" name="Slide Number Placeholder 3">
            <a:extLst>
              <a:ext uri="{FF2B5EF4-FFF2-40B4-BE49-F238E27FC236}">
                <a16:creationId xmlns:a16="http://schemas.microsoft.com/office/drawing/2014/main" id="{94E24FA8-0E99-4CE5-9186-42E53DE91E01}"/>
              </a:ext>
            </a:extLst>
          </p:cNvPr>
          <p:cNvSpPr>
            <a:spLocks noGrp="1"/>
          </p:cNvSpPr>
          <p:nvPr>
            <p:ph type="sldNum" sz="quarter" idx="12"/>
          </p:nvPr>
        </p:nvSpPr>
        <p:spPr>
          <a:xfrm>
            <a:off x="432000" y="6552000"/>
            <a:ext cx="480000" cy="144000"/>
          </a:xfrm>
        </p:spPr>
        <p:txBody>
          <a:bodyPr/>
          <a:lstStyle/>
          <a:p>
            <a:fld id="{10A01DC5-1685-4615-8240-15192985C6A2}" type="slidenum">
              <a:rPr lang="en-AU" smtClean="0"/>
              <a:pPr/>
              <a:t>4</a:t>
            </a:fld>
            <a:endParaRPr lang="en-AU"/>
          </a:p>
        </p:txBody>
      </p:sp>
      <p:sp>
        <p:nvSpPr>
          <p:cNvPr id="6" name="Text Placeholder 5">
            <a:extLst>
              <a:ext uri="{FF2B5EF4-FFF2-40B4-BE49-F238E27FC236}">
                <a16:creationId xmlns:a16="http://schemas.microsoft.com/office/drawing/2014/main" id="{EA5A6C96-9922-493E-B37D-63799EC6ECD5}"/>
              </a:ext>
            </a:extLst>
          </p:cNvPr>
          <p:cNvSpPr>
            <a:spLocks noGrp="1"/>
          </p:cNvSpPr>
          <p:nvPr>
            <p:ph type="body" sz="quarter" idx="13"/>
          </p:nvPr>
        </p:nvSpPr>
        <p:spPr>
          <a:xfrm>
            <a:off x="432001" y="432001"/>
            <a:ext cx="2440828" cy="2410884"/>
          </a:xfrm>
        </p:spPr>
        <p:txBody>
          <a:bodyPr/>
          <a:lstStyle/>
          <a:p>
            <a:r>
              <a:rPr lang="en-AU"/>
              <a:t>01</a:t>
            </a:r>
          </a:p>
        </p:txBody>
      </p:sp>
      <p:pic>
        <p:nvPicPr>
          <p:cNvPr id="10" name="Picture 9" descr="A black and white image of a person's head&#10;&#10;Description automatically generated">
            <a:extLst>
              <a:ext uri="{FF2B5EF4-FFF2-40B4-BE49-F238E27FC236}">
                <a16:creationId xmlns:a16="http://schemas.microsoft.com/office/drawing/2014/main" id="{AFB4A6E0-7D6E-3A8F-8C63-4708E43191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7457" y="3614100"/>
            <a:ext cx="3009900" cy="3009900"/>
          </a:xfrm>
          <a:prstGeom prst="rect">
            <a:avLst/>
          </a:prstGeom>
        </p:spPr>
      </p:pic>
      <p:pic>
        <p:nvPicPr>
          <p:cNvPr id="14" name="Picture 13" descr="A black screen with white lines&#10;&#10;Description automatically generated">
            <a:extLst>
              <a:ext uri="{FF2B5EF4-FFF2-40B4-BE49-F238E27FC236}">
                <a16:creationId xmlns:a16="http://schemas.microsoft.com/office/drawing/2014/main" id="{8D11B730-909F-DCE0-9B5D-54B6351750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93462" y="2389386"/>
            <a:ext cx="5146136" cy="4058756"/>
          </a:xfrm>
          <a:prstGeom prst="rect">
            <a:avLst/>
          </a:prstGeom>
        </p:spPr>
      </p:pic>
      <p:sp>
        <p:nvSpPr>
          <p:cNvPr id="15" name="TextBox 14">
            <a:extLst>
              <a:ext uri="{FF2B5EF4-FFF2-40B4-BE49-F238E27FC236}">
                <a16:creationId xmlns:a16="http://schemas.microsoft.com/office/drawing/2014/main" id="{93CE0672-A712-8588-64DD-77A6B21BAB11}"/>
              </a:ext>
            </a:extLst>
          </p:cNvPr>
          <p:cNvSpPr txBox="1"/>
          <p:nvPr/>
        </p:nvSpPr>
        <p:spPr>
          <a:xfrm rot="151855">
            <a:off x="2726829" y="3633639"/>
            <a:ext cx="3094646" cy="923330"/>
          </a:xfrm>
          <a:prstGeom prst="rect">
            <a:avLst/>
          </a:prstGeom>
          <a:noFill/>
        </p:spPr>
        <p:txBody>
          <a:bodyPr wrap="square" lIns="91440" tIns="45720" rIns="91440" bIns="45720" rtlCol="0" anchor="t">
            <a:spAutoFit/>
          </a:bodyPr>
          <a:lstStyle/>
          <a:p>
            <a:r>
              <a:rPr lang="en-US"/>
              <a:t>Does everyone else already know what these terms mean?</a:t>
            </a:r>
            <a:endParaRPr lang="en-AU"/>
          </a:p>
        </p:txBody>
      </p:sp>
      <p:pic>
        <p:nvPicPr>
          <p:cNvPr id="17" name="Picture 16" descr="A black and white image of a face&#10;&#10;Description automatically generated">
            <a:extLst>
              <a:ext uri="{FF2B5EF4-FFF2-40B4-BE49-F238E27FC236}">
                <a16:creationId xmlns:a16="http://schemas.microsoft.com/office/drawing/2014/main" id="{AA9A5ACE-E546-8421-11CE-1E18BE0DB45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11350" y="3429000"/>
            <a:ext cx="2152650" cy="2152650"/>
          </a:xfrm>
          <a:prstGeom prst="rect">
            <a:avLst/>
          </a:prstGeom>
        </p:spPr>
      </p:pic>
      <p:pic>
        <p:nvPicPr>
          <p:cNvPr id="19" name="Picture 18" descr="A white line on a black background&#10;&#10;Description automatically generated">
            <a:extLst>
              <a:ext uri="{FF2B5EF4-FFF2-40B4-BE49-F238E27FC236}">
                <a16:creationId xmlns:a16="http://schemas.microsoft.com/office/drawing/2014/main" id="{5B57BCA6-B286-0642-FFF5-863755800C1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00926" y="2193548"/>
            <a:ext cx="3222357" cy="2936023"/>
          </a:xfrm>
          <a:prstGeom prst="rect">
            <a:avLst/>
          </a:prstGeom>
        </p:spPr>
      </p:pic>
      <p:sp>
        <p:nvSpPr>
          <p:cNvPr id="20" name="TextBox 19">
            <a:extLst>
              <a:ext uri="{FF2B5EF4-FFF2-40B4-BE49-F238E27FC236}">
                <a16:creationId xmlns:a16="http://schemas.microsoft.com/office/drawing/2014/main" id="{28FDC305-E610-5068-648E-8A0CD5C9614C}"/>
              </a:ext>
            </a:extLst>
          </p:cNvPr>
          <p:cNvSpPr txBox="1"/>
          <p:nvPr/>
        </p:nvSpPr>
        <p:spPr>
          <a:xfrm>
            <a:off x="7772406" y="2860135"/>
            <a:ext cx="1804873" cy="923330"/>
          </a:xfrm>
          <a:prstGeom prst="rect">
            <a:avLst/>
          </a:prstGeom>
          <a:noFill/>
        </p:spPr>
        <p:txBody>
          <a:bodyPr wrap="square" lIns="91440" tIns="45720" rIns="91440" bIns="45720" rtlCol="0" anchor="t">
            <a:spAutoFit/>
          </a:bodyPr>
          <a:lstStyle/>
          <a:p>
            <a:r>
              <a:rPr lang="en-AU">
                <a:ea typeface="+mn-lt"/>
                <a:cs typeface="+mn-lt"/>
              </a:rPr>
              <a:t>Who should I contact if I need help?</a:t>
            </a:r>
            <a:endParaRPr lang="en-US">
              <a:ea typeface="+mn-lt"/>
              <a:cs typeface="+mn-lt"/>
            </a:endParaRPr>
          </a:p>
        </p:txBody>
      </p:sp>
      <p:sp>
        <p:nvSpPr>
          <p:cNvPr id="7" name="Footer Placeholder 1">
            <a:extLst>
              <a:ext uri="{FF2B5EF4-FFF2-40B4-BE49-F238E27FC236}">
                <a16:creationId xmlns:a16="http://schemas.microsoft.com/office/drawing/2014/main" id="{A08CD035-0CDD-3DFC-69D8-A43E35262ADC}"/>
              </a:ext>
            </a:extLst>
          </p:cNvPr>
          <p:cNvSpPr>
            <a:spLocks noGrp="1"/>
          </p:cNvSpPr>
          <p:nvPr>
            <p:ph type="ftr" sz="quarter" idx="11"/>
          </p:nvPr>
        </p:nvSpPr>
        <p:spPr>
          <a:xfrm>
            <a:off x="672000" y="6561450"/>
            <a:ext cx="7200000" cy="144000"/>
          </a:xfrm>
        </p:spPr>
        <p:txBody>
          <a:bodyPr/>
          <a:lstStyle/>
          <a:p>
            <a:r>
              <a:rPr lang="en-US" dirty="0"/>
              <a:t>S2 2026 Orientation week | </a:t>
            </a:r>
            <a:r>
              <a:rPr lang="en-AU" dirty="0"/>
              <a:t>Enrolment presentation and Q&amp;A</a:t>
            </a:r>
          </a:p>
        </p:txBody>
      </p:sp>
      <p:sp>
        <p:nvSpPr>
          <p:cNvPr id="3" name="Date Placeholder 3">
            <a:extLst>
              <a:ext uri="{FF2B5EF4-FFF2-40B4-BE49-F238E27FC236}">
                <a16:creationId xmlns:a16="http://schemas.microsoft.com/office/drawing/2014/main" id="{9C05FF8E-36EE-F602-B4EA-BE283D0EF0E0}"/>
              </a:ext>
            </a:extLst>
          </p:cNvPr>
          <p:cNvSpPr>
            <a:spLocks noGrp="1"/>
          </p:cNvSpPr>
          <p:nvPr>
            <p:ph type="dt" sz="half" idx="2"/>
          </p:nvPr>
        </p:nvSpPr>
        <p:spPr>
          <a:xfrm>
            <a:off x="9441390" y="6552000"/>
            <a:ext cx="1871517" cy="144000"/>
          </a:xfrm>
        </p:spPr>
        <p:txBody>
          <a:bodyPr/>
          <a:lstStyle/>
          <a:p>
            <a:pPr lvl="0"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14994661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DB46DC-A8DE-7723-C78B-0201CBF52E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DE4EAE-3BD1-8B68-2733-CD0BC3DB9E9D}"/>
              </a:ext>
            </a:extLst>
          </p:cNvPr>
          <p:cNvSpPr>
            <a:spLocks noGrp="1"/>
          </p:cNvSpPr>
          <p:nvPr>
            <p:ph type="title"/>
          </p:nvPr>
        </p:nvSpPr>
        <p:spPr>
          <a:xfrm>
            <a:off x="2121243" y="432001"/>
            <a:ext cx="9800968" cy="2852737"/>
          </a:xfrm>
        </p:spPr>
        <p:txBody>
          <a:bodyPr>
            <a:normAutofit/>
          </a:bodyPr>
          <a:lstStyle/>
          <a:p>
            <a:r>
              <a:rPr lang="en-AU" sz="8000"/>
              <a:t>AFTER enrolment</a:t>
            </a:r>
            <a:endParaRPr lang="en-AU" sz="8000" dirty="0"/>
          </a:p>
        </p:txBody>
      </p:sp>
      <p:sp>
        <p:nvSpPr>
          <p:cNvPr id="4" name="Slide Number Placeholder 3">
            <a:extLst>
              <a:ext uri="{FF2B5EF4-FFF2-40B4-BE49-F238E27FC236}">
                <a16:creationId xmlns:a16="http://schemas.microsoft.com/office/drawing/2014/main" id="{B7610551-BEA9-616D-1DE9-6623E55C5667}"/>
              </a:ext>
            </a:extLst>
          </p:cNvPr>
          <p:cNvSpPr>
            <a:spLocks noGrp="1"/>
          </p:cNvSpPr>
          <p:nvPr>
            <p:ph type="sldNum" sz="quarter" idx="12"/>
          </p:nvPr>
        </p:nvSpPr>
        <p:spPr>
          <a:xfrm>
            <a:off x="432000" y="6552000"/>
            <a:ext cx="480000" cy="144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0A01DC5-1685-4615-8240-15192985C6A2}" type="slidenum">
              <a:rPr kumimoji="0" lang="en-AU" sz="800" b="0" i="0" u="none" strike="noStrike" kern="1200" cap="all" spc="0" normalizeH="0" baseline="0" noProof="0" smtClean="0">
                <a:ln>
                  <a:noFill/>
                </a:ln>
                <a:solidFill>
                  <a:prstClr val="black"/>
                </a:solidFill>
                <a:effectLst/>
                <a:uLnTx/>
                <a:uFillTx/>
                <a:latin typeface="Public Sans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40</a:t>
            </a:fld>
            <a:endParaRPr kumimoji="0" lang="en-AU" sz="800" b="0" i="0" u="none" strike="noStrike" kern="1200" cap="all" spc="0" normalizeH="0" baseline="0" noProof="0">
              <a:ln>
                <a:noFill/>
              </a:ln>
              <a:solidFill>
                <a:prstClr val="black"/>
              </a:solidFill>
              <a:effectLst/>
              <a:uLnTx/>
              <a:uFillTx/>
              <a:latin typeface="Public Sans Light"/>
              <a:ea typeface="+mn-ea"/>
              <a:cs typeface="+mn-cs"/>
            </a:endParaRPr>
          </a:p>
        </p:txBody>
      </p:sp>
      <p:sp>
        <p:nvSpPr>
          <p:cNvPr id="6" name="Text Placeholder 5">
            <a:extLst>
              <a:ext uri="{FF2B5EF4-FFF2-40B4-BE49-F238E27FC236}">
                <a16:creationId xmlns:a16="http://schemas.microsoft.com/office/drawing/2014/main" id="{4725C67C-1E30-446D-DF99-31FF27E5E3A7}"/>
              </a:ext>
            </a:extLst>
          </p:cNvPr>
          <p:cNvSpPr>
            <a:spLocks noGrp="1"/>
          </p:cNvSpPr>
          <p:nvPr>
            <p:ph type="body" sz="quarter" idx="13"/>
          </p:nvPr>
        </p:nvSpPr>
        <p:spPr>
          <a:xfrm>
            <a:off x="432001" y="432001"/>
            <a:ext cx="2440828" cy="2410884"/>
          </a:xfrm>
        </p:spPr>
        <p:txBody>
          <a:bodyPr vert="horz" lIns="0" tIns="0" rIns="0" bIns="0" rtlCol="0" anchor="t">
            <a:normAutofit/>
          </a:bodyPr>
          <a:lstStyle/>
          <a:p>
            <a:r>
              <a:rPr lang="en-AU" sz="8500" dirty="0"/>
              <a:t>05</a:t>
            </a:r>
            <a:endParaRPr lang="en-US" dirty="0"/>
          </a:p>
        </p:txBody>
      </p:sp>
      <p:pic>
        <p:nvPicPr>
          <p:cNvPr id="3" name="Picture 2" descr="A black and white image of a person&amp;#39;s face with sunglasses&#10;&#10;Description automatically generated">
            <a:extLst>
              <a:ext uri="{FF2B5EF4-FFF2-40B4-BE49-F238E27FC236}">
                <a16:creationId xmlns:a16="http://schemas.microsoft.com/office/drawing/2014/main" id="{C7F90B2A-8AEA-04CC-B707-4B15F673E40C}"/>
              </a:ext>
            </a:extLst>
          </p:cNvPr>
          <p:cNvPicPr>
            <a:picLocks noChangeAspect="1"/>
          </p:cNvPicPr>
          <p:nvPr/>
        </p:nvPicPr>
        <p:blipFill>
          <a:blip r:embed="rId2"/>
          <a:stretch>
            <a:fillRect/>
          </a:stretch>
        </p:blipFill>
        <p:spPr>
          <a:xfrm>
            <a:off x="2059" y="3431060"/>
            <a:ext cx="2704071" cy="2704071"/>
          </a:xfrm>
          <a:prstGeom prst="rect">
            <a:avLst/>
          </a:prstGeom>
        </p:spPr>
      </p:pic>
      <p:pic>
        <p:nvPicPr>
          <p:cNvPr id="5" name="Picture 4" descr="A white line on a black background&#10;&#10;Description automatically generated">
            <a:extLst>
              <a:ext uri="{FF2B5EF4-FFF2-40B4-BE49-F238E27FC236}">
                <a16:creationId xmlns:a16="http://schemas.microsoft.com/office/drawing/2014/main" id="{82FC32FF-7324-6C2F-1374-4FF6416F88F2}"/>
              </a:ext>
            </a:extLst>
          </p:cNvPr>
          <p:cNvPicPr>
            <a:picLocks noChangeAspect="1"/>
          </p:cNvPicPr>
          <p:nvPr/>
        </p:nvPicPr>
        <p:blipFill>
          <a:blip r:embed="rId3"/>
          <a:srcRect l="-219" t="-3448" r="-23" b="3135"/>
          <a:stretch/>
        </p:blipFill>
        <p:spPr>
          <a:xfrm>
            <a:off x="1123385" y="1855573"/>
            <a:ext cx="4281739" cy="3301338"/>
          </a:xfrm>
          <a:prstGeom prst="rect">
            <a:avLst/>
          </a:prstGeom>
        </p:spPr>
      </p:pic>
      <p:sp>
        <p:nvSpPr>
          <p:cNvPr id="9" name="TextBox 8">
            <a:extLst>
              <a:ext uri="{FF2B5EF4-FFF2-40B4-BE49-F238E27FC236}">
                <a16:creationId xmlns:a16="http://schemas.microsoft.com/office/drawing/2014/main" id="{53E69782-25E7-195E-684B-0DD5F2707D8C}"/>
              </a:ext>
            </a:extLst>
          </p:cNvPr>
          <p:cNvSpPr txBox="1"/>
          <p:nvPr/>
        </p:nvSpPr>
        <p:spPr>
          <a:xfrm>
            <a:off x="2252687" y="2894735"/>
            <a:ext cx="228599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defRPr/>
            </a:pPr>
            <a:r>
              <a:rPr kumimoji="0" lang="en-US" sz="1800" b="0" i="0" u="none" strike="noStrike" kern="1200" cap="none" spc="0" normalizeH="0" baseline="0" noProof="0">
                <a:ln>
                  <a:noFill/>
                </a:ln>
                <a:solidFill>
                  <a:prstClr val="black"/>
                </a:solidFill>
                <a:effectLst/>
                <a:uLnTx/>
                <a:uFillTx/>
                <a:latin typeface="Public Sans Light"/>
                <a:ea typeface="+mn-ea"/>
                <a:cs typeface="+mn-cs"/>
              </a:rPr>
              <a:t>How will I access course materials?</a:t>
            </a:r>
          </a:p>
        </p:txBody>
      </p:sp>
      <p:pic>
        <p:nvPicPr>
          <p:cNvPr id="10" name="Picture 9" descr="A person&amp;#39;s head with a black background&#10;&#10;Description automatically generated">
            <a:extLst>
              <a:ext uri="{FF2B5EF4-FFF2-40B4-BE49-F238E27FC236}">
                <a16:creationId xmlns:a16="http://schemas.microsoft.com/office/drawing/2014/main" id="{EAAF6DED-6E21-4D45-C75D-5B128E3F2543}"/>
              </a:ext>
            </a:extLst>
          </p:cNvPr>
          <p:cNvPicPr>
            <a:picLocks noChangeAspect="1"/>
          </p:cNvPicPr>
          <p:nvPr/>
        </p:nvPicPr>
        <p:blipFill>
          <a:blip r:embed="rId4"/>
          <a:stretch>
            <a:fillRect/>
          </a:stretch>
        </p:blipFill>
        <p:spPr>
          <a:xfrm>
            <a:off x="9012194" y="3286897"/>
            <a:ext cx="2910017" cy="2848233"/>
          </a:xfrm>
          <a:prstGeom prst="rect">
            <a:avLst/>
          </a:prstGeom>
        </p:spPr>
      </p:pic>
      <p:pic>
        <p:nvPicPr>
          <p:cNvPr id="11" name="Picture 10" descr="A white lines on a black background&#10;&#10;Description automatically generated">
            <a:extLst>
              <a:ext uri="{FF2B5EF4-FFF2-40B4-BE49-F238E27FC236}">
                <a16:creationId xmlns:a16="http://schemas.microsoft.com/office/drawing/2014/main" id="{026CACA9-DEF6-66DB-5C88-19A6E190AD73}"/>
              </a:ext>
            </a:extLst>
          </p:cNvPr>
          <p:cNvPicPr>
            <a:picLocks noChangeAspect="1"/>
          </p:cNvPicPr>
          <p:nvPr/>
        </p:nvPicPr>
        <p:blipFill>
          <a:blip r:embed="rId5"/>
          <a:stretch>
            <a:fillRect/>
          </a:stretch>
        </p:blipFill>
        <p:spPr>
          <a:xfrm>
            <a:off x="7691718" y="1851058"/>
            <a:ext cx="3108282" cy="2637879"/>
          </a:xfrm>
          <a:prstGeom prst="rect">
            <a:avLst/>
          </a:prstGeom>
        </p:spPr>
      </p:pic>
      <p:sp>
        <p:nvSpPr>
          <p:cNvPr id="12" name="TextBox 11">
            <a:extLst>
              <a:ext uri="{FF2B5EF4-FFF2-40B4-BE49-F238E27FC236}">
                <a16:creationId xmlns:a16="http://schemas.microsoft.com/office/drawing/2014/main" id="{D585EF04-6A1F-5862-AB67-C39A64A88B65}"/>
              </a:ext>
            </a:extLst>
          </p:cNvPr>
          <p:cNvSpPr txBox="1"/>
          <p:nvPr/>
        </p:nvSpPr>
        <p:spPr>
          <a:xfrm>
            <a:off x="8381631" y="2546861"/>
            <a:ext cx="1534297"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Public Sans Light"/>
                <a:ea typeface="+mn-ea"/>
                <a:cs typeface="+mn-cs"/>
              </a:rPr>
              <a:t>Do I need a textbook?</a:t>
            </a:r>
          </a:p>
        </p:txBody>
      </p:sp>
      <p:sp>
        <p:nvSpPr>
          <p:cNvPr id="13" name="Footer Placeholder 1">
            <a:extLst>
              <a:ext uri="{FF2B5EF4-FFF2-40B4-BE49-F238E27FC236}">
                <a16:creationId xmlns:a16="http://schemas.microsoft.com/office/drawing/2014/main" id="{ECB707A5-D98E-40E9-9790-8CBB53A8E145}"/>
              </a:ext>
            </a:extLst>
          </p:cNvPr>
          <p:cNvSpPr>
            <a:spLocks noGrp="1"/>
          </p:cNvSpPr>
          <p:nvPr>
            <p:ph type="ftr" sz="quarter" idx="11"/>
          </p:nvPr>
        </p:nvSpPr>
        <p:spPr>
          <a:xfrm>
            <a:off x="672000" y="6561450"/>
            <a:ext cx="7200000" cy="144000"/>
          </a:xfrm>
        </p:spPr>
        <p:txBody>
          <a:bodyPr/>
          <a:lstStyle/>
          <a:p>
            <a:pPr lvl="0" defTabSz="609585">
              <a:defRPr/>
            </a:pPr>
            <a:r>
              <a:rPr lang="en-US" dirty="0">
                <a:solidFill>
                  <a:prstClr val="black"/>
                </a:solidFill>
              </a:rPr>
              <a:t>S2 2026 Orientation week | </a:t>
            </a:r>
            <a:r>
              <a:rPr lang="en-AU" dirty="0">
                <a:solidFill>
                  <a:prstClr val="black"/>
                </a:solidFill>
              </a:rPr>
              <a:t>Enrolment presentation and Q&amp;A</a:t>
            </a:r>
          </a:p>
        </p:txBody>
      </p:sp>
      <p:sp>
        <p:nvSpPr>
          <p:cNvPr id="8" name="Date Placeholder 3">
            <a:extLst>
              <a:ext uri="{FF2B5EF4-FFF2-40B4-BE49-F238E27FC236}">
                <a16:creationId xmlns:a16="http://schemas.microsoft.com/office/drawing/2014/main" id="{470EB0E8-1F8A-7A26-B7B5-B1A76ECF34AD}"/>
              </a:ext>
            </a:extLst>
          </p:cNvPr>
          <p:cNvSpPr txBox="1">
            <a:spLocks/>
          </p:cNvSpPr>
          <p:nvPr/>
        </p:nvSpPr>
        <p:spPr>
          <a:xfrm>
            <a:off x="9441390" y="6552000"/>
            <a:ext cx="1871517" cy="144000"/>
          </a:xfrm>
          <a:prstGeom prst="rect">
            <a:avLst/>
          </a:prstGeom>
        </p:spPr>
        <p:txBody>
          <a:bodyPr vert="horz" lIns="0" tIns="0" rIns="0" bIns="0" rtlCol="0">
            <a:normAutofit fontScale="47500" lnSpcReduction="20000"/>
          </a:bodyPr>
          <a:lstStyle>
            <a:lvl1pPr marL="0" indent="0" algn="l" defTabSz="914377" rtl="0" eaLnBrk="1" latinLnBrk="0" hangingPunct="1">
              <a:lnSpc>
                <a:spcPct val="100000"/>
              </a:lnSpc>
              <a:spcBef>
                <a:spcPts val="0"/>
              </a:spcBef>
              <a:spcAft>
                <a:spcPts val="800"/>
              </a:spcAft>
              <a:buFont typeface="Arial" panose="020B0604020202020204" pitchFamily="34" charset="0"/>
              <a:buNone/>
              <a:defRPr sz="1600"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1467"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25569163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6FEEDD-F4AE-9902-D91D-96DC3FB0163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46ACEEC-61C2-BEA1-9481-6A58F30B3527}"/>
              </a:ext>
            </a:extLst>
          </p:cNvPr>
          <p:cNvSpPr>
            <a:spLocks noGrp="1"/>
          </p:cNvSpPr>
          <p:nvPr>
            <p:ph type="sldNum" sz="quarter" idx="12"/>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10A01DC5-1685-4615-8240-15192985C6A2}" type="slidenum">
              <a:rPr kumimoji="0" lang="en-AU" sz="800" b="0" i="0" u="none" strike="noStrike" kern="1200" cap="all" spc="0" normalizeH="0" baseline="0" noProof="0">
                <a:ln>
                  <a:noFill/>
                </a:ln>
                <a:solidFill>
                  <a:prstClr val="black"/>
                </a:solidFill>
                <a:effectLst/>
                <a:uLnTx/>
                <a:uFillTx/>
                <a:latin typeface="Public Sans Light"/>
                <a:ea typeface="+mn-ea"/>
                <a:cs typeface="+mn-cs"/>
              </a:rPr>
              <a:pPr marL="0" marR="0" lvl="0" indent="0" algn="l" defTabSz="914377" rtl="0" eaLnBrk="1" fontAlgn="auto" latinLnBrk="0" hangingPunct="1">
                <a:lnSpc>
                  <a:spcPct val="100000"/>
                </a:lnSpc>
                <a:spcBef>
                  <a:spcPts val="0"/>
                </a:spcBef>
                <a:spcAft>
                  <a:spcPts val="0"/>
                </a:spcAft>
                <a:buClrTx/>
                <a:buSzTx/>
                <a:buFontTx/>
                <a:buNone/>
                <a:tabLst/>
                <a:defRPr/>
              </a:pPr>
              <a:t>41</a:t>
            </a:fld>
            <a:endParaRPr kumimoji="0" lang="en-AU" sz="800" b="0" i="0" u="none" strike="noStrike" kern="1200" cap="all" spc="0" normalizeH="0" baseline="0" noProof="0">
              <a:ln>
                <a:noFill/>
              </a:ln>
              <a:solidFill>
                <a:prstClr val="black"/>
              </a:solidFill>
              <a:effectLst/>
              <a:uLnTx/>
              <a:uFillTx/>
              <a:latin typeface="Public Sans Light"/>
              <a:ea typeface="+mn-ea"/>
              <a:cs typeface="+mn-cs"/>
            </a:endParaRPr>
          </a:p>
        </p:txBody>
      </p:sp>
      <p:sp>
        <p:nvSpPr>
          <p:cNvPr id="7" name="Footer Placeholder 1">
            <a:extLst>
              <a:ext uri="{FF2B5EF4-FFF2-40B4-BE49-F238E27FC236}">
                <a16:creationId xmlns:a16="http://schemas.microsoft.com/office/drawing/2014/main" id="{A8C132D6-8B8E-DB9D-A809-7464B8AFE115}"/>
              </a:ext>
            </a:extLst>
          </p:cNvPr>
          <p:cNvSpPr>
            <a:spLocks noGrp="1"/>
          </p:cNvSpPr>
          <p:nvPr>
            <p:ph type="ftr" sz="quarter" idx="11"/>
          </p:nvPr>
        </p:nvSpPr>
        <p:spPr>
          <a:xfrm>
            <a:off x="672000" y="6561450"/>
            <a:ext cx="7200000" cy="144000"/>
          </a:xfrm>
        </p:spPr>
        <p:txBody>
          <a:bodyPr/>
          <a:lstStyle/>
          <a:p>
            <a:r>
              <a:rPr lang="en-US" dirty="0"/>
              <a:t>S2 2026 Orientation week |  </a:t>
            </a:r>
            <a:r>
              <a:rPr lang="en-AU" dirty="0"/>
              <a:t>Enrolment presentation and Q&amp;A</a:t>
            </a:r>
          </a:p>
        </p:txBody>
      </p:sp>
      <p:sp>
        <p:nvSpPr>
          <p:cNvPr id="6" name="Text Placeholder 5">
            <a:extLst>
              <a:ext uri="{FF2B5EF4-FFF2-40B4-BE49-F238E27FC236}">
                <a16:creationId xmlns:a16="http://schemas.microsoft.com/office/drawing/2014/main" id="{7DC57029-1E88-90C3-996E-8A524645D547}"/>
              </a:ext>
            </a:extLst>
          </p:cNvPr>
          <p:cNvSpPr txBox="1">
            <a:spLocks/>
          </p:cNvSpPr>
          <p:nvPr/>
        </p:nvSpPr>
        <p:spPr>
          <a:xfrm>
            <a:off x="431800" y="432002"/>
            <a:ext cx="11279717" cy="663152"/>
          </a:xfrm>
          <a:prstGeom prst="rect">
            <a:avLst/>
          </a:prstGeom>
        </p:spPr>
        <p:txBody>
          <a:bodyPr vert="horz" lIns="0" tIns="0" rIns="0" bIns="0" rtlCol="0">
            <a:normAutofit/>
          </a:bodyPr>
          <a:lstStyle>
            <a:lvl1pPr marL="0" indent="0" algn="l" defTabSz="914377" rtl="0" eaLnBrk="1" latinLnBrk="0" hangingPunct="1">
              <a:lnSpc>
                <a:spcPct val="80000"/>
              </a:lnSpc>
              <a:spcBef>
                <a:spcPts val="0"/>
              </a:spcBef>
              <a:spcAft>
                <a:spcPts val="2400"/>
              </a:spcAft>
              <a:buFont typeface="Arial" panose="020B0604020202020204" pitchFamily="34" charset="0"/>
              <a:buNone/>
              <a:defRPr sz="4800"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2400"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4800"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4800"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4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a:t>
            </a:r>
            <a:r>
              <a:rPr lang="en-AU" dirty="0" err="1"/>
              <a:t>llocate</a:t>
            </a:r>
            <a:r>
              <a:rPr lang="en-AU" dirty="0"/>
              <a:t> your classes on </a:t>
            </a:r>
            <a:r>
              <a:rPr lang="en-AU" dirty="0" err="1"/>
              <a:t>MyTimetable</a:t>
            </a:r>
            <a:endParaRPr lang="en-AU" dirty="0"/>
          </a:p>
        </p:txBody>
      </p:sp>
      <p:sp>
        <p:nvSpPr>
          <p:cNvPr id="12" name="Date Placeholder 3">
            <a:extLst>
              <a:ext uri="{FF2B5EF4-FFF2-40B4-BE49-F238E27FC236}">
                <a16:creationId xmlns:a16="http://schemas.microsoft.com/office/drawing/2014/main" id="{1574B1BE-42D4-DEF8-F0B1-CF9F05828322}"/>
              </a:ext>
            </a:extLst>
          </p:cNvPr>
          <p:cNvSpPr txBox="1">
            <a:spLocks/>
          </p:cNvSpPr>
          <p:nvPr/>
        </p:nvSpPr>
        <p:spPr>
          <a:xfrm>
            <a:off x="9441390" y="6552000"/>
            <a:ext cx="1871517" cy="144000"/>
          </a:xfrm>
          <a:prstGeom prst="rect">
            <a:avLst/>
          </a:prstGeom>
        </p:spPr>
        <p:txBody>
          <a:bodyPr vert="horz" lIns="0" tIns="0" rIns="0" bIns="0" rtlCol="0">
            <a:normAutofit fontScale="47500" lnSpcReduction="20000"/>
          </a:bodyPr>
          <a:lstStyle>
            <a:lvl1pPr marL="0" indent="0" algn="l" defTabSz="914377" rtl="0" eaLnBrk="1" latinLnBrk="0" hangingPunct="1">
              <a:lnSpc>
                <a:spcPct val="100000"/>
              </a:lnSpc>
              <a:spcBef>
                <a:spcPts val="0"/>
              </a:spcBef>
              <a:spcAft>
                <a:spcPts val="800"/>
              </a:spcAft>
              <a:buFont typeface="Arial" panose="020B0604020202020204" pitchFamily="34" charset="0"/>
              <a:buNone/>
              <a:defRPr sz="1600"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1467"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09585">
              <a:defRPr/>
            </a:pPr>
            <a:r>
              <a:rPr lang="en-AU" dirty="0">
                <a:solidFill>
                  <a:prstClr val="black"/>
                </a:solidFill>
              </a:rPr>
              <a:t>ORIENTATION WEEK 20-24 JULY 2026</a:t>
            </a:r>
          </a:p>
        </p:txBody>
      </p:sp>
      <p:sp>
        <p:nvSpPr>
          <p:cNvPr id="3" name="Rectangle 2">
            <a:extLst>
              <a:ext uri="{FF2B5EF4-FFF2-40B4-BE49-F238E27FC236}">
                <a16:creationId xmlns:a16="http://schemas.microsoft.com/office/drawing/2014/main" id="{D18AAE78-7A69-F6AE-542E-A49BEA19E45B}"/>
              </a:ext>
            </a:extLst>
          </p:cNvPr>
          <p:cNvSpPr>
            <a:spLocks/>
          </p:cNvSpPr>
          <p:nvPr/>
        </p:nvSpPr>
        <p:spPr>
          <a:xfrm>
            <a:off x="350522" y="4927633"/>
            <a:ext cx="11333279" cy="1257332"/>
          </a:xfrm>
          <a:prstGeom prst="rect">
            <a:avLst/>
          </a:prstGeom>
          <a:solidFill>
            <a:schemeClr val="bg2">
              <a:lumMod val="9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marL="239395" lvl="2" indent="-239395" defTabSz="609585"/>
            <a:r>
              <a:rPr lang="en-AU" sz="1600" dirty="0">
                <a:solidFill>
                  <a:srgbClr val="000000"/>
                </a:solidFill>
              </a:rPr>
              <a:t>Timetabling guides and resources:</a:t>
            </a:r>
          </a:p>
          <a:p>
            <a:pPr marL="239395" lvl="2" indent="-239395" defTabSz="609585"/>
            <a:endParaRPr lang="en-AU" sz="1600" dirty="0">
              <a:solidFill>
                <a:srgbClr val="000000"/>
              </a:solidFill>
            </a:endParaRPr>
          </a:p>
          <a:p>
            <a:pPr algn="ctr" defTabSz="609585"/>
            <a:endParaRPr lang="en-AU" sz="1600" dirty="0">
              <a:solidFill>
                <a:prstClr val="white"/>
              </a:solidFill>
              <a:latin typeface="Public Sans Light"/>
            </a:endParaRPr>
          </a:p>
        </p:txBody>
      </p:sp>
      <p:pic>
        <p:nvPicPr>
          <p:cNvPr id="8" name="Picture 7">
            <a:extLst>
              <a:ext uri="{FF2B5EF4-FFF2-40B4-BE49-F238E27FC236}">
                <a16:creationId xmlns:a16="http://schemas.microsoft.com/office/drawing/2014/main" id="{0B64F222-2CA3-A41A-45C7-98F9AE1DEF8D}"/>
              </a:ext>
            </a:extLst>
          </p:cNvPr>
          <p:cNvPicPr>
            <a:picLocks noChangeAspect="1"/>
          </p:cNvPicPr>
          <p:nvPr/>
        </p:nvPicPr>
        <p:blipFill>
          <a:blip r:embed="rId2"/>
          <a:stretch>
            <a:fillRect/>
          </a:stretch>
        </p:blipFill>
        <p:spPr>
          <a:xfrm>
            <a:off x="10495054" y="5076299"/>
            <a:ext cx="960000" cy="960000"/>
          </a:xfrm>
          <a:prstGeom prst="rect">
            <a:avLst/>
          </a:prstGeom>
        </p:spPr>
      </p:pic>
      <p:sp>
        <p:nvSpPr>
          <p:cNvPr id="11" name="TextBox 10">
            <a:extLst>
              <a:ext uri="{FF2B5EF4-FFF2-40B4-BE49-F238E27FC236}">
                <a16:creationId xmlns:a16="http://schemas.microsoft.com/office/drawing/2014/main" id="{90CC77AB-AAEF-B3F7-6893-F64C548B2EC8}"/>
              </a:ext>
            </a:extLst>
          </p:cNvPr>
          <p:cNvSpPr txBox="1"/>
          <p:nvPr/>
        </p:nvSpPr>
        <p:spPr>
          <a:xfrm>
            <a:off x="350522" y="5612316"/>
            <a:ext cx="10162873" cy="307777"/>
          </a:xfrm>
          <a:prstGeom prst="rect">
            <a:avLst/>
          </a:prstGeom>
          <a:noFill/>
        </p:spPr>
        <p:txBody>
          <a:bodyPr wrap="square">
            <a:spAutoFit/>
          </a:bodyPr>
          <a:lstStyle/>
          <a:p>
            <a:pPr defTabSz="609585"/>
            <a:r>
              <a:rPr lang="en-AU" sz="1400" dirty="0">
                <a:solidFill>
                  <a:prstClr val="black"/>
                </a:solidFill>
                <a:latin typeface="Public Sans Light"/>
                <a:hlinkClick r:id="rId3"/>
              </a:rPr>
              <a:t>https://www.anu.edu.au/students/program-administration/timetabling/student-access-and-support-for-mytimetable</a:t>
            </a:r>
            <a:r>
              <a:rPr lang="en-AU" sz="1400" dirty="0">
                <a:solidFill>
                  <a:prstClr val="black"/>
                </a:solidFill>
                <a:latin typeface="Public Sans Light"/>
              </a:rPr>
              <a:t>   </a:t>
            </a:r>
          </a:p>
        </p:txBody>
      </p:sp>
      <p:sp>
        <p:nvSpPr>
          <p:cNvPr id="13" name="Content Placeholder 1">
            <a:extLst>
              <a:ext uri="{FF2B5EF4-FFF2-40B4-BE49-F238E27FC236}">
                <a16:creationId xmlns:a16="http://schemas.microsoft.com/office/drawing/2014/main" id="{745C85ED-528D-CE3C-DA3C-578E86637C68}"/>
              </a:ext>
            </a:extLst>
          </p:cNvPr>
          <p:cNvSpPr>
            <a:spLocks noGrp="1"/>
          </p:cNvSpPr>
          <p:nvPr>
            <p:ph type="body" sz="quarter" idx="13"/>
          </p:nvPr>
        </p:nvSpPr>
        <p:spPr>
          <a:xfrm>
            <a:off x="508199" y="1585284"/>
            <a:ext cx="11175602" cy="3077477"/>
          </a:xfrm>
          <a:noFill/>
        </p:spPr>
        <p:txBody>
          <a:bodyPr anchor="t">
            <a:normAutofit/>
          </a:bodyPr>
          <a:lstStyle/>
          <a:p>
            <a:pPr>
              <a:lnSpc>
                <a:spcPct val="100000"/>
              </a:lnSpc>
            </a:pPr>
            <a:r>
              <a:rPr lang="en-US" sz="1800" dirty="0">
                <a:solidFill>
                  <a:schemeClr val="tx1"/>
                </a:solidFill>
                <a:latin typeface="+mn-lt"/>
              </a:rPr>
              <a:t>Step-by-step guides are available to help you with timetabling, including:</a:t>
            </a:r>
          </a:p>
          <a:p>
            <a:pPr marL="285750" indent="-285750">
              <a:lnSpc>
                <a:spcPct val="100000"/>
              </a:lnSpc>
              <a:buFont typeface="Arial" panose="020B0604020202020204" pitchFamily="34" charset="0"/>
              <a:buChar char="•"/>
            </a:pPr>
            <a:r>
              <a:rPr lang="en-US" sz="1800" dirty="0">
                <a:solidFill>
                  <a:schemeClr val="tx1"/>
                </a:solidFill>
                <a:latin typeface="+mn-lt"/>
              </a:rPr>
              <a:t>Getting started</a:t>
            </a:r>
          </a:p>
          <a:p>
            <a:pPr marL="285750" indent="-285750">
              <a:lnSpc>
                <a:spcPct val="100000"/>
              </a:lnSpc>
              <a:buFont typeface="Arial" panose="020B0604020202020204" pitchFamily="34" charset="0"/>
              <a:buChar char="•"/>
            </a:pPr>
            <a:r>
              <a:rPr lang="en-US" sz="1800" dirty="0">
                <a:solidFill>
                  <a:schemeClr val="tx1"/>
                </a:solidFill>
                <a:latin typeface="+mn-lt"/>
              </a:rPr>
              <a:t>Creating a timetable plan</a:t>
            </a:r>
          </a:p>
          <a:p>
            <a:pPr marL="285750" indent="-285750">
              <a:lnSpc>
                <a:spcPct val="100000"/>
              </a:lnSpc>
              <a:buFont typeface="Arial" panose="020B0604020202020204" pitchFamily="34" charset="0"/>
              <a:buChar char="•"/>
            </a:pPr>
            <a:r>
              <a:rPr lang="en-US" sz="1800" dirty="0">
                <a:solidFill>
                  <a:schemeClr val="tx1"/>
                </a:solidFill>
                <a:latin typeface="+mn-lt"/>
              </a:rPr>
              <a:t>Class allocations, clashes, swaps and waitlists</a:t>
            </a:r>
          </a:p>
          <a:p>
            <a:pPr marL="285750" indent="-285750">
              <a:lnSpc>
                <a:spcPct val="100000"/>
              </a:lnSpc>
              <a:buFont typeface="Arial" panose="020B0604020202020204" pitchFamily="34" charset="0"/>
              <a:buChar char="•"/>
            </a:pPr>
            <a:r>
              <a:rPr lang="en-US" sz="1800" dirty="0">
                <a:solidFill>
                  <a:schemeClr val="tx1"/>
                </a:solidFill>
                <a:latin typeface="+mn-lt"/>
              </a:rPr>
              <a:t>Syncing your timetable with </a:t>
            </a:r>
            <a:r>
              <a:rPr lang="en-US" sz="1800" dirty="0" err="1">
                <a:solidFill>
                  <a:schemeClr val="tx1"/>
                </a:solidFill>
                <a:latin typeface="+mn-lt"/>
              </a:rPr>
              <a:t>LiveCal</a:t>
            </a:r>
            <a:endParaRPr lang="en-US" sz="1800" dirty="0">
              <a:solidFill>
                <a:schemeClr val="tx1"/>
              </a:solidFill>
              <a:latin typeface="+mn-lt"/>
            </a:endParaRPr>
          </a:p>
          <a:p>
            <a:pPr marL="285750" indent="-285750">
              <a:lnSpc>
                <a:spcPct val="100000"/>
              </a:lnSpc>
              <a:buFont typeface="Arial" panose="020B0604020202020204" pitchFamily="34" charset="0"/>
              <a:buChar char="•"/>
            </a:pPr>
            <a:endParaRPr lang="en-US" sz="1800" dirty="0">
              <a:solidFill>
                <a:schemeClr val="tx1"/>
              </a:solidFill>
              <a:latin typeface="+mn-lt"/>
            </a:endParaRPr>
          </a:p>
          <a:p>
            <a:pPr>
              <a:lnSpc>
                <a:spcPct val="100000"/>
              </a:lnSpc>
            </a:pPr>
            <a:r>
              <a:rPr lang="en-US" sz="1800" dirty="0">
                <a:solidFill>
                  <a:schemeClr val="tx1"/>
                </a:solidFill>
                <a:latin typeface="+mn-lt"/>
              </a:rPr>
              <a:t>Come to one of our </a:t>
            </a:r>
            <a:r>
              <a:rPr lang="en-US" sz="1800" b="1" dirty="0">
                <a:solidFill>
                  <a:schemeClr val="tx1"/>
                </a:solidFill>
                <a:latin typeface="+mn-lt"/>
              </a:rPr>
              <a:t>Build your timetable</a:t>
            </a:r>
            <a:r>
              <a:rPr lang="en-US" sz="1800" dirty="0">
                <a:solidFill>
                  <a:schemeClr val="tx1"/>
                </a:solidFill>
                <a:latin typeface="+mn-lt"/>
              </a:rPr>
              <a:t> presentation and Q&amp;A sessions this week for help.</a:t>
            </a:r>
          </a:p>
        </p:txBody>
      </p:sp>
    </p:spTree>
    <p:extLst>
      <p:ext uri="{BB962C8B-B14F-4D97-AF65-F5344CB8AC3E}">
        <p14:creationId xmlns:p14="http://schemas.microsoft.com/office/powerpoint/2010/main" val="488504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C90C3F-A4CF-E371-6EA8-5E247570ACB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25B95D0-D078-025F-D0FE-6395530B2365}"/>
              </a:ext>
            </a:extLst>
          </p:cNvPr>
          <p:cNvSpPr>
            <a:spLocks noGrp="1"/>
          </p:cNvSpPr>
          <p:nvPr>
            <p:ph type="sldNum" sz="quarter" idx="12"/>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10A01DC5-1685-4615-8240-15192985C6A2}" type="slidenum">
              <a:rPr kumimoji="0" lang="en-AU" sz="800" b="0" i="0" u="none" strike="noStrike" kern="1200" cap="all" spc="0" normalizeH="0" baseline="0" noProof="0">
                <a:ln>
                  <a:noFill/>
                </a:ln>
                <a:solidFill>
                  <a:prstClr val="black"/>
                </a:solidFill>
                <a:effectLst/>
                <a:uLnTx/>
                <a:uFillTx/>
                <a:latin typeface="Public Sans Light"/>
                <a:ea typeface="+mn-ea"/>
                <a:cs typeface="+mn-cs"/>
              </a:rPr>
              <a:pPr marL="0" marR="0" lvl="0" indent="0" algn="l" defTabSz="914377" rtl="0" eaLnBrk="1" fontAlgn="auto" latinLnBrk="0" hangingPunct="1">
                <a:lnSpc>
                  <a:spcPct val="100000"/>
                </a:lnSpc>
                <a:spcBef>
                  <a:spcPts val="0"/>
                </a:spcBef>
                <a:spcAft>
                  <a:spcPts val="0"/>
                </a:spcAft>
                <a:buClrTx/>
                <a:buSzTx/>
                <a:buFontTx/>
                <a:buNone/>
                <a:tabLst/>
                <a:defRPr/>
              </a:pPr>
              <a:t>42</a:t>
            </a:fld>
            <a:endParaRPr kumimoji="0" lang="en-AU" sz="800" b="0" i="0" u="none" strike="noStrike" kern="1200" cap="all" spc="0" normalizeH="0" baseline="0" noProof="0">
              <a:ln>
                <a:noFill/>
              </a:ln>
              <a:solidFill>
                <a:prstClr val="black"/>
              </a:solidFill>
              <a:effectLst/>
              <a:uLnTx/>
              <a:uFillTx/>
              <a:latin typeface="Public Sans Light"/>
              <a:ea typeface="+mn-ea"/>
              <a:cs typeface="+mn-cs"/>
            </a:endParaRPr>
          </a:p>
        </p:txBody>
      </p:sp>
      <p:graphicFrame>
        <p:nvGraphicFramePr>
          <p:cNvPr id="10" name="Table 9">
            <a:extLst>
              <a:ext uri="{FF2B5EF4-FFF2-40B4-BE49-F238E27FC236}">
                <a16:creationId xmlns:a16="http://schemas.microsoft.com/office/drawing/2014/main" id="{BED1B922-A373-C705-5D1F-DF01169D36D3}"/>
              </a:ext>
            </a:extLst>
          </p:cNvPr>
          <p:cNvGraphicFramePr>
            <a:graphicFrameLocks noGrp="1"/>
          </p:cNvGraphicFramePr>
          <p:nvPr>
            <p:extLst>
              <p:ext uri="{D42A27DB-BD31-4B8C-83A1-F6EECF244321}">
                <p14:modId xmlns:p14="http://schemas.microsoft.com/office/powerpoint/2010/main" val="3790990637"/>
              </p:ext>
            </p:extLst>
          </p:nvPr>
        </p:nvGraphicFramePr>
        <p:xfrm>
          <a:off x="350522" y="1243820"/>
          <a:ext cx="11467978" cy="3533780"/>
        </p:xfrm>
        <a:graphic>
          <a:graphicData uri="http://schemas.openxmlformats.org/drawingml/2006/table">
            <a:tbl>
              <a:tblPr>
                <a:tableStyleId>{0660B408-B3CF-4A94-85FC-2B1E0A45F4A2}</a:tableStyleId>
              </a:tblPr>
              <a:tblGrid>
                <a:gridCol w="1684724">
                  <a:extLst>
                    <a:ext uri="{9D8B030D-6E8A-4147-A177-3AD203B41FA5}">
                      <a16:colId xmlns:a16="http://schemas.microsoft.com/office/drawing/2014/main" val="4118006745"/>
                    </a:ext>
                  </a:extLst>
                </a:gridCol>
                <a:gridCol w="4354004">
                  <a:extLst>
                    <a:ext uri="{9D8B030D-6E8A-4147-A177-3AD203B41FA5}">
                      <a16:colId xmlns:a16="http://schemas.microsoft.com/office/drawing/2014/main" val="1733410992"/>
                    </a:ext>
                  </a:extLst>
                </a:gridCol>
                <a:gridCol w="3371850">
                  <a:extLst>
                    <a:ext uri="{9D8B030D-6E8A-4147-A177-3AD203B41FA5}">
                      <a16:colId xmlns:a16="http://schemas.microsoft.com/office/drawing/2014/main" val="2001108927"/>
                    </a:ext>
                  </a:extLst>
                </a:gridCol>
                <a:gridCol w="2057400">
                  <a:extLst>
                    <a:ext uri="{9D8B030D-6E8A-4147-A177-3AD203B41FA5}">
                      <a16:colId xmlns:a16="http://schemas.microsoft.com/office/drawing/2014/main" val="1639167861"/>
                    </a:ext>
                  </a:extLst>
                </a:gridCol>
              </a:tblGrid>
              <a:tr h="0">
                <a:tc>
                  <a:txBody>
                    <a:bodyPr/>
                    <a:lstStyle/>
                    <a:p>
                      <a:pPr fontAlgn="base">
                        <a:lnSpc>
                          <a:spcPts val="1650"/>
                        </a:lnSpc>
                        <a:buNone/>
                      </a:pPr>
                      <a:r>
                        <a:rPr lang="en-AU" sz="1400" b="1" dirty="0">
                          <a:solidFill>
                            <a:schemeClr val="bg2"/>
                          </a:solidFill>
                          <a:effectLst/>
                          <a:latin typeface="+mj-lt"/>
                        </a:rPr>
                        <a:t>Date</a:t>
                      </a:r>
                    </a:p>
                  </a:txBody>
                  <a:tcPr marL="144000" marR="144000" marT="252000" marB="252000">
                    <a:lnL w="12700">
                      <a:solidFill>
                        <a:schemeClr val="bg2"/>
                      </a:solidFill>
                    </a:lnL>
                    <a:lnR w="12700">
                      <a:solidFill>
                        <a:schemeClr val="bg2"/>
                      </a:solidFill>
                    </a:lnR>
                    <a:lnT w="12700">
                      <a:solidFill>
                        <a:schemeClr val="bg2"/>
                      </a:solidFill>
                    </a:lnT>
                    <a:lnB w="12700">
                      <a:solidFill>
                        <a:schemeClr val="bg2"/>
                      </a:solidFill>
                    </a:lnB>
                    <a:solidFill>
                      <a:schemeClr val="accent1"/>
                    </a:solidFill>
                  </a:tcPr>
                </a:tc>
                <a:tc>
                  <a:txBody>
                    <a:bodyPr/>
                    <a:lstStyle/>
                    <a:p>
                      <a:pPr fontAlgn="base">
                        <a:lnSpc>
                          <a:spcPts val="1650"/>
                        </a:lnSpc>
                        <a:buNone/>
                      </a:pPr>
                      <a:r>
                        <a:rPr lang="en-AU" sz="1400" b="1" dirty="0">
                          <a:solidFill>
                            <a:schemeClr val="bg2"/>
                          </a:solidFill>
                          <a:effectLst/>
                          <a:latin typeface="+mj-lt"/>
                        </a:rPr>
                        <a:t>Event</a:t>
                      </a:r>
                    </a:p>
                  </a:txBody>
                  <a:tcPr marL="144000" marR="144000" marT="252000" marB="252000">
                    <a:lnL w="12700">
                      <a:solidFill>
                        <a:schemeClr val="bg2"/>
                      </a:solidFill>
                    </a:lnL>
                    <a:lnR w="12700">
                      <a:solidFill>
                        <a:schemeClr val="bg2"/>
                      </a:solidFill>
                    </a:lnR>
                    <a:lnT w="12700">
                      <a:solidFill>
                        <a:schemeClr val="bg2"/>
                      </a:solidFill>
                    </a:lnT>
                    <a:lnB w="12700">
                      <a:solidFill>
                        <a:schemeClr val="bg2"/>
                      </a:solidFill>
                    </a:lnB>
                    <a:solidFill>
                      <a:schemeClr val="accent1"/>
                    </a:solidFill>
                  </a:tcPr>
                </a:tc>
                <a:tc>
                  <a:txBody>
                    <a:bodyPr/>
                    <a:lstStyle/>
                    <a:p>
                      <a:pPr fontAlgn="base">
                        <a:lnSpc>
                          <a:spcPts val="1650"/>
                        </a:lnSpc>
                        <a:buNone/>
                      </a:pPr>
                      <a:r>
                        <a:rPr lang="en-US" sz="1400" b="1" dirty="0">
                          <a:solidFill>
                            <a:schemeClr val="bg2"/>
                          </a:solidFill>
                          <a:effectLst/>
                          <a:latin typeface="+mj-lt"/>
                        </a:rPr>
                        <a:t>Format</a:t>
                      </a:r>
                      <a:endParaRPr lang="en-AU" sz="1400" b="1" dirty="0">
                        <a:solidFill>
                          <a:schemeClr val="bg2"/>
                        </a:solidFill>
                        <a:effectLst/>
                        <a:latin typeface="+mj-lt"/>
                      </a:endParaRPr>
                    </a:p>
                  </a:txBody>
                  <a:tcPr marL="144000" marR="144000" marT="252000" marB="252000">
                    <a:lnL w="12700">
                      <a:solidFill>
                        <a:schemeClr val="bg2"/>
                      </a:solidFill>
                    </a:lnL>
                    <a:lnR w="12700" cap="flat" cmpd="sng" algn="ctr">
                      <a:solidFill>
                        <a:schemeClr val="bg2"/>
                      </a:solidFill>
                      <a:prstDash val="solid"/>
                      <a:round/>
                      <a:headEnd type="none" w="med" len="med"/>
                      <a:tailEnd type="none" w="med" len="med"/>
                    </a:lnR>
                    <a:lnT w="12700">
                      <a:solidFill>
                        <a:schemeClr val="bg2"/>
                      </a:solidFill>
                    </a:lnT>
                    <a:lnB w="12700" cap="flat" cmpd="sng" algn="ctr">
                      <a:solidFill>
                        <a:schemeClr val="bg2"/>
                      </a:solidFill>
                      <a:prstDash val="solid"/>
                      <a:round/>
                      <a:headEnd type="none" w="med" len="med"/>
                      <a:tailEnd type="none" w="med" len="med"/>
                    </a:lnB>
                    <a:solidFill>
                      <a:schemeClr val="accent1"/>
                    </a:solidFill>
                  </a:tcPr>
                </a:tc>
                <a:tc>
                  <a:txBody>
                    <a:bodyPr/>
                    <a:lstStyle/>
                    <a:p>
                      <a:pPr fontAlgn="base">
                        <a:lnSpc>
                          <a:spcPts val="1650"/>
                        </a:lnSpc>
                        <a:buNone/>
                      </a:pPr>
                      <a:r>
                        <a:rPr lang="en-AU" sz="1400" b="1" dirty="0">
                          <a:solidFill>
                            <a:schemeClr val="bg2"/>
                          </a:solidFill>
                          <a:effectLst/>
                          <a:latin typeface="+mj-lt"/>
                        </a:rPr>
                        <a:t>Registration Link</a:t>
                      </a:r>
                    </a:p>
                  </a:txBody>
                  <a:tcPr marL="144000" marR="144000" marT="252000" marB="252000">
                    <a:lnL w="12700">
                      <a:solidFill>
                        <a:schemeClr val="bg2"/>
                      </a:solidFill>
                    </a:lnL>
                    <a:lnR w="12700">
                      <a:solidFill>
                        <a:schemeClr val="bg2"/>
                      </a:solidFill>
                    </a:lnR>
                    <a:lnT w="12700">
                      <a:solidFill>
                        <a:schemeClr val="bg2"/>
                      </a:solidFill>
                    </a:lnT>
                    <a:lnB w="12700">
                      <a:solidFill>
                        <a:schemeClr val="bg2"/>
                      </a:solidFill>
                    </a:lnB>
                    <a:solidFill>
                      <a:schemeClr val="accent1"/>
                    </a:solidFill>
                  </a:tcPr>
                </a:tc>
                <a:extLst>
                  <a:ext uri="{0D108BD9-81ED-4DB2-BD59-A6C34878D82A}">
                    <a16:rowId xmlns:a16="http://schemas.microsoft.com/office/drawing/2014/main" val="3898375605"/>
                  </a:ext>
                </a:extLst>
              </a:tr>
              <a:tr h="580136">
                <a:tc rowSpan="2">
                  <a:txBody>
                    <a:bodyPr/>
                    <a:lstStyle/>
                    <a:p>
                      <a:pPr fontAlgn="base">
                        <a:lnSpc>
                          <a:spcPts val="1650"/>
                        </a:lnSpc>
                        <a:buNone/>
                      </a:pPr>
                      <a:r>
                        <a:rPr lang="en-AU" sz="1400" dirty="0">
                          <a:effectLst/>
                          <a:latin typeface="+mn-lt"/>
                        </a:rPr>
                        <a:t>Daily during </a:t>
                      </a:r>
                      <a:br>
                        <a:rPr lang="en-AU" sz="1400" dirty="0">
                          <a:effectLst/>
                          <a:latin typeface="+mn-lt"/>
                        </a:rPr>
                      </a:br>
                      <a:r>
                        <a:rPr lang="en-AU" sz="1400" b="1" dirty="0">
                          <a:effectLst/>
                          <a:latin typeface="+mn-lt"/>
                        </a:rPr>
                        <a:t>O-Week </a:t>
                      </a:r>
                      <a:br>
                        <a:rPr lang="en-AU" sz="1400" dirty="0">
                          <a:effectLst/>
                          <a:latin typeface="+mn-lt"/>
                        </a:rPr>
                      </a:br>
                      <a:r>
                        <a:rPr lang="en-AU" sz="1400" dirty="0">
                          <a:effectLst/>
                          <a:latin typeface="+mn-lt"/>
                        </a:rPr>
                        <a:t>(20-24 July)</a:t>
                      </a:r>
                    </a:p>
                  </a:txBody>
                  <a:tcPr marL="144000" marR="144000" marT="252000" marB="252000" anchor="ctr">
                    <a:lnL w="12700">
                      <a:solidFill>
                        <a:schemeClr val="bg2"/>
                      </a:solidFill>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fontAlgn="base">
                        <a:lnSpc>
                          <a:spcPts val="1650"/>
                        </a:lnSpc>
                        <a:buNone/>
                      </a:pPr>
                      <a:r>
                        <a:rPr lang="en-AU" sz="1400" b="1" dirty="0">
                          <a:effectLst/>
                          <a:latin typeface="+mn-lt"/>
                        </a:rPr>
                        <a:t>Get enrolled</a:t>
                      </a:r>
                      <a:endParaRPr lang="en-AU" sz="1400" dirty="0">
                        <a:effectLst/>
                        <a:latin typeface="+mn-lt"/>
                      </a:endParaRPr>
                    </a:p>
                  </a:txBody>
                  <a:tcPr marL="144000" marR="144000" marT="252000" marB="25200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fontAlgn="auto">
                        <a:lnSpc>
                          <a:spcPts val="1650"/>
                        </a:lnSpc>
                        <a:buNone/>
                      </a:pPr>
                      <a:r>
                        <a:rPr lang="en-US" sz="1400" dirty="0">
                          <a:effectLst/>
                          <a:latin typeface="+mn-lt"/>
                        </a:rPr>
                        <a:t>In person presentation and Q&amp;A</a:t>
                      </a:r>
                      <a:endParaRPr lang="en-AU" sz="1400" dirty="0">
                        <a:effectLst/>
                        <a:latin typeface="+mn-lt"/>
                      </a:endParaRPr>
                    </a:p>
                  </a:txBody>
                  <a:tcPr marL="144000" marR="144000" marT="252000" marB="25200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fontAlgn="auto">
                        <a:lnSpc>
                          <a:spcPts val="1650"/>
                        </a:lnSpc>
                        <a:buNone/>
                      </a:pPr>
                      <a:r>
                        <a:rPr lang="en-AU" sz="1400" u="sng" strike="noStrike" dirty="0">
                          <a:solidFill>
                            <a:srgbClr val="BE830E"/>
                          </a:solidFill>
                          <a:effectLst/>
                          <a:latin typeface="+mn-lt"/>
                          <a:hlinkClick r:id="rId2"/>
                        </a:rPr>
                        <a:t>Register here</a:t>
                      </a:r>
                      <a:endParaRPr lang="en-AU" sz="1400" dirty="0">
                        <a:effectLst/>
                        <a:latin typeface="+mn-lt"/>
                      </a:endParaRPr>
                    </a:p>
                  </a:txBody>
                  <a:tcPr marL="144000" marR="144000" marT="252000" marB="252000" anchor="ctr">
                    <a:lnL w="12700" cap="flat" cmpd="sng" algn="ctr">
                      <a:solidFill>
                        <a:schemeClr val="bg2"/>
                      </a:solidFill>
                      <a:prstDash val="solid"/>
                      <a:round/>
                      <a:headEnd type="none" w="med" len="med"/>
                      <a:tailEnd type="none" w="med" len="med"/>
                    </a:lnL>
                    <a:lnR w="12700">
                      <a:solidFill>
                        <a:schemeClr val="bg2"/>
                      </a:solid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4180728493"/>
                  </a:ext>
                </a:extLst>
              </a:tr>
              <a:tr h="580136">
                <a:tc vMerge="1">
                  <a:txBody>
                    <a:bodyPr/>
                    <a:lstStyle/>
                    <a:p>
                      <a:endParaRPr dirty="0"/>
                    </a:p>
                  </a:txBody>
                  <a:tcPr marL="144000" marR="144000" marT="144000" marB="144000" anchor="ctr">
                    <a:lnL w="12700">
                      <a:solidFill>
                        <a:schemeClr val="bg2"/>
                      </a:solidFill>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fontAlgn="base">
                        <a:lnSpc>
                          <a:spcPts val="1650"/>
                        </a:lnSpc>
                        <a:buNone/>
                      </a:pPr>
                      <a:r>
                        <a:rPr lang="en-AU" sz="1400" b="1" kern="1200" dirty="0">
                          <a:solidFill>
                            <a:schemeClr val="dk1"/>
                          </a:solidFill>
                          <a:effectLst/>
                          <a:latin typeface="+mn-lt"/>
                          <a:ea typeface="+mn-ea"/>
                          <a:cs typeface="+mn-cs"/>
                        </a:rPr>
                        <a:t>Build your timetable</a:t>
                      </a:r>
                      <a:endParaRPr lang="en-AU" sz="1400" kern="1200" dirty="0">
                        <a:solidFill>
                          <a:schemeClr val="dk1"/>
                        </a:solidFill>
                        <a:effectLst/>
                        <a:latin typeface="+mn-lt"/>
                        <a:ea typeface="+mn-ea"/>
                        <a:cs typeface="+mn-cs"/>
                      </a:endParaRPr>
                    </a:p>
                  </a:txBody>
                  <a:tcPr marL="144000" marR="144000" marT="252000" marB="25200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fontAlgn="auto">
                        <a:lnSpc>
                          <a:spcPts val="1650"/>
                        </a:lnSpc>
                        <a:buNone/>
                      </a:pPr>
                      <a:r>
                        <a:rPr lang="en-US" sz="1400" dirty="0">
                          <a:effectLst/>
                          <a:latin typeface="+mn-lt"/>
                        </a:rPr>
                        <a:t>In person presentation and Q&amp;A</a:t>
                      </a:r>
                      <a:endParaRPr lang="en-AU" sz="1400" dirty="0">
                        <a:effectLst/>
                        <a:latin typeface="+mn-lt"/>
                      </a:endParaRPr>
                    </a:p>
                  </a:txBody>
                  <a:tcPr marL="144000" marR="144000" marT="252000" marB="25200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fontAlgn="auto">
                        <a:lnSpc>
                          <a:spcPts val="1650"/>
                        </a:lnSpc>
                        <a:buNone/>
                      </a:pPr>
                      <a:r>
                        <a:rPr lang="en-US" sz="1400" dirty="0">
                          <a:effectLst/>
                          <a:latin typeface="+mn-lt"/>
                          <a:hlinkClick r:id="rId3"/>
                        </a:rPr>
                        <a:t>Register here</a:t>
                      </a:r>
                      <a:endParaRPr lang="en-AU" sz="1400" dirty="0">
                        <a:effectLst/>
                        <a:latin typeface="+mn-lt"/>
                      </a:endParaRPr>
                    </a:p>
                  </a:txBody>
                  <a:tcPr marL="144000" marR="144000" marT="252000" marB="252000" anchor="ctr">
                    <a:lnL w="12700" cap="flat" cmpd="sng" algn="ctr">
                      <a:solidFill>
                        <a:schemeClr val="bg2"/>
                      </a:solidFill>
                      <a:prstDash val="solid"/>
                      <a:round/>
                      <a:headEnd type="none" w="med" len="med"/>
                      <a:tailEnd type="none" w="med" len="med"/>
                    </a:lnL>
                    <a:lnR w="12700">
                      <a:solidFill>
                        <a:schemeClr val="bg2"/>
                      </a:solid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4144947469"/>
                  </a:ext>
                </a:extLst>
              </a:tr>
              <a:tr h="580136">
                <a:tc rowSpan="2">
                  <a:txBody>
                    <a:bodyPr/>
                    <a:lstStyle/>
                    <a:p>
                      <a:pPr fontAlgn="base">
                        <a:lnSpc>
                          <a:spcPts val="1650"/>
                        </a:lnSpc>
                        <a:buNone/>
                      </a:pPr>
                      <a:r>
                        <a:rPr lang="en-AU" sz="1400" kern="1200" dirty="0">
                          <a:solidFill>
                            <a:schemeClr val="dk1"/>
                          </a:solidFill>
                          <a:effectLst/>
                          <a:latin typeface="+mn-lt"/>
                          <a:ea typeface="+mn-ea"/>
                          <a:cs typeface="+mn-cs"/>
                        </a:rPr>
                        <a:t>Monday </a:t>
                      </a:r>
                      <a:br>
                        <a:rPr lang="en-AU" sz="1400" kern="1200" dirty="0">
                          <a:solidFill>
                            <a:schemeClr val="dk1"/>
                          </a:solidFill>
                          <a:effectLst/>
                          <a:latin typeface="+mn-lt"/>
                          <a:ea typeface="+mn-ea"/>
                          <a:cs typeface="+mn-cs"/>
                        </a:rPr>
                      </a:br>
                      <a:r>
                        <a:rPr lang="en-AU" sz="1400" b="1" kern="1200" dirty="0">
                          <a:solidFill>
                            <a:schemeClr val="dk1"/>
                          </a:solidFill>
                          <a:effectLst/>
                          <a:latin typeface="+mn-lt"/>
                          <a:ea typeface="+mn-ea"/>
                          <a:cs typeface="+mn-cs"/>
                        </a:rPr>
                        <a:t>Week 2</a:t>
                      </a:r>
                      <a:br>
                        <a:rPr lang="en-AU" sz="1400" kern="1200" dirty="0">
                          <a:solidFill>
                            <a:schemeClr val="dk1"/>
                          </a:solidFill>
                          <a:effectLst/>
                          <a:latin typeface="+mn-lt"/>
                          <a:ea typeface="+mn-ea"/>
                          <a:cs typeface="+mn-cs"/>
                        </a:rPr>
                      </a:br>
                      <a:r>
                        <a:rPr lang="en-AU" sz="1400" kern="1200" dirty="0">
                          <a:solidFill>
                            <a:schemeClr val="dk1"/>
                          </a:solidFill>
                          <a:effectLst/>
                          <a:latin typeface="+mn-lt"/>
                          <a:ea typeface="+mn-ea"/>
                          <a:cs typeface="+mn-cs"/>
                        </a:rPr>
                        <a:t>3 August 2026</a:t>
                      </a:r>
                    </a:p>
                  </a:txBody>
                  <a:tcPr marL="144000" marR="144000" marT="252000" marB="252000" anchor="ctr">
                    <a:lnL w="12700">
                      <a:solidFill>
                        <a:schemeClr val="bg2"/>
                      </a:solidFill>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fontAlgn="base">
                        <a:lnSpc>
                          <a:spcPts val="1650"/>
                        </a:lnSpc>
                        <a:buNone/>
                      </a:pPr>
                      <a:r>
                        <a:rPr lang="en-US" sz="1400" b="1" dirty="0">
                          <a:effectLst/>
                          <a:latin typeface="+mn-lt"/>
                        </a:rPr>
                        <a:t>Understanding Your Domestic Student Fees</a:t>
                      </a:r>
                      <a:endParaRPr lang="en-AU" sz="1400" dirty="0">
                        <a:effectLst/>
                        <a:latin typeface="+mn-lt"/>
                      </a:endParaRPr>
                    </a:p>
                  </a:txBody>
                  <a:tcPr marL="144000" marR="144000" marT="252000" marB="25200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marL="0" marR="0" lvl="0" indent="0" algn="l" defTabSz="914377" rtl="0" eaLnBrk="1" fontAlgn="auto" latinLnBrk="0" hangingPunct="1">
                        <a:lnSpc>
                          <a:spcPts val="1650"/>
                        </a:lnSpc>
                        <a:spcBef>
                          <a:spcPts val="0"/>
                        </a:spcBef>
                        <a:spcAft>
                          <a:spcPts val="0"/>
                        </a:spcAft>
                        <a:buClrTx/>
                        <a:buSzTx/>
                        <a:buFontTx/>
                        <a:buNone/>
                        <a:tabLst/>
                        <a:defRPr/>
                      </a:pPr>
                      <a:r>
                        <a:rPr lang="en-US" sz="1400" dirty="0">
                          <a:effectLst/>
                          <a:latin typeface="+mn-lt"/>
                        </a:rPr>
                        <a:t>Online presentation and Q&amp;A (Zoom)</a:t>
                      </a:r>
                      <a:endParaRPr lang="en-AU" sz="1400" dirty="0">
                        <a:effectLst/>
                        <a:latin typeface="+mn-lt"/>
                      </a:endParaRPr>
                    </a:p>
                  </a:txBody>
                  <a:tcPr marL="144000" marR="144000" marT="252000" marB="25200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fontAlgn="auto">
                        <a:lnSpc>
                          <a:spcPts val="1650"/>
                        </a:lnSpc>
                        <a:buNone/>
                      </a:pPr>
                      <a:r>
                        <a:rPr lang="en-US" sz="1400">
                          <a:effectLst/>
                          <a:latin typeface="+mn-lt"/>
                          <a:hlinkClick r:id="rId4"/>
                        </a:rPr>
                        <a:t>Register here</a:t>
                      </a:r>
                      <a:endParaRPr lang="en-AU" sz="1400" dirty="0">
                        <a:effectLst/>
                        <a:latin typeface="+mn-lt"/>
                      </a:endParaRPr>
                    </a:p>
                  </a:txBody>
                  <a:tcPr marL="144000" marR="144000" marT="252000" marB="252000" anchor="ctr">
                    <a:lnL w="12700" cap="flat" cmpd="sng" algn="ctr">
                      <a:solidFill>
                        <a:schemeClr val="bg2"/>
                      </a:solidFill>
                      <a:prstDash val="solid"/>
                      <a:round/>
                      <a:headEnd type="none" w="med" len="med"/>
                      <a:tailEnd type="none" w="med" len="med"/>
                    </a:lnL>
                    <a:lnR w="12700">
                      <a:solidFill>
                        <a:schemeClr val="bg2"/>
                      </a:solid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046785889"/>
                  </a:ext>
                </a:extLst>
              </a:tr>
              <a:tr h="580136">
                <a:tc vMerge="1">
                  <a:txBody>
                    <a:bodyPr/>
                    <a:lstStyle/>
                    <a:p>
                      <a:pPr fontAlgn="base">
                        <a:lnSpc>
                          <a:spcPts val="1650"/>
                        </a:lnSpc>
                        <a:buNone/>
                      </a:pPr>
                      <a:endParaRPr lang="en-AU" sz="1400">
                        <a:effectLst/>
                        <a:latin typeface="+mj-lt"/>
                      </a:endParaRPr>
                    </a:p>
                  </a:txBody>
                  <a:tcPr marL="68580" marR="68580" marT="34291" marB="34291" anchor="ctr">
                    <a:lnL w="12700">
                      <a:solidFill>
                        <a:schemeClr val="bg2"/>
                      </a:solidFill>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marL="0" marR="0" lvl="0" indent="0" algn="l" defTabSz="914377" rtl="0" eaLnBrk="1" fontAlgn="base" latinLnBrk="0" hangingPunct="1">
                        <a:lnSpc>
                          <a:spcPts val="1650"/>
                        </a:lnSpc>
                        <a:spcBef>
                          <a:spcPts val="0"/>
                        </a:spcBef>
                        <a:spcAft>
                          <a:spcPts val="0"/>
                        </a:spcAft>
                        <a:buClrTx/>
                        <a:buSzTx/>
                        <a:buFontTx/>
                        <a:buNone/>
                        <a:tabLst/>
                        <a:defRPr/>
                      </a:pPr>
                      <a:r>
                        <a:rPr lang="en-US" sz="1400" b="1" kern="1200" dirty="0">
                          <a:solidFill>
                            <a:schemeClr val="dk1"/>
                          </a:solidFill>
                          <a:effectLst/>
                          <a:latin typeface="+mn-lt"/>
                          <a:ea typeface="+mn-ea"/>
                          <a:cs typeface="+mn-cs"/>
                        </a:rPr>
                        <a:t>Understanding Your International Student Fees</a:t>
                      </a:r>
                      <a:endParaRPr lang="en-AU" sz="1400" kern="1200" dirty="0">
                        <a:solidFill>
                          <a:schemeClr val="dk1"/>
                        </a:solidFill>
                        <a:effectLst/>
                        <a:latin typeface="+mn-lt"/>
                        <a:ea typeface="+mn-ea"/>
                        <a:cs typeface="+mn-cs"/>
                      </a:endParaRPr>
                    </a:p>
                  </a:txBody>
                  <a:tcPr marL="144000" marR="144000" marT="252000" marB="25200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marL="0" marR="0" lvl="0" indent="0" algn="l" defTabSz="914377" rtl="0" eaLnBrk="1" fontAlgn="auto" latinLnBrk="0" hangingPunct="1">
                        <a:lnSpc>
                          <a:spcPts val="1650"/>
                        </a:lnSpc>
                        <a:spcBef>
                          <a:spcPts val="0"/>
                        </a:spcBef>
                        <a:spcAft>
                          <a:spcPts val="0"/>
                        </a:spcAft>
                        <a:buClrTx/>
                        <a:buSzTx/>
                        <a:buFontTx/>
                        <a:buNone/>
                        <a:tabLst/>
                        <a:defRPr/>
                      </a:pPr>
                      <a:r>
                        <a:rPr lang="en-US" sz="1400" dirty="0">
                          <a:effectLst/>
                          <a:latin typeface="+mn-lt"/>
                        </a:rPr>
                        <a:t>Online presentation and Q&amp;A (Zoom)</a:t>
                      </a:r>
                      <a:endParaRPr lang="en-AU" sz="1400" dirty="0">
                        <a:effectLst/>
                        <a:latin typeface="+mn-lt"/>
                      </a:endParaRPr>
                    </a:p>
                  </a:txBody>
                  <a:tcPr marL="144000" marR="144000" marT="252000" marB="25200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fontAlgn="auto">
                        <a:lnSpc>
                          <a:spcPts val="1650"/>
                        </a:lnSpc>
                        <a:buNone/>
                      </a:pPr>
                      <a:r>
                        <a:rPr lang="en-US" sz="1400" dirty="0">
                          <a:effectLst/>
                          <a:latin typeface="+mn-lt"/>
                          <a:hlinkClick r:id="rId5"/>
                        </a:rPr>
                        <a:t>Register here</a:t>
                      </a:r>
                      <a:endParaRPr lang="en-AU" sz="1400" dirty="0">
                        <a:effectLst/>
                        <a:latin typeface="+mn-lt"/>
                      </a:endParaRPr>
                    </a:p>
                  </a:txBody>
                  <a:tcPr marL="144000" marR="144000" marT="252000" marB="252000" anchor="ctr">
                    <a:lnL w="12700" cap="flat" cmpd="sng" algn="ctr">
                      <a:solidFill>
                        <a:schemeClr val="bg2"/>
                      </a:solidFill>
                      <a:prstDash val="solid"/>
                      <a:round/>
                      <a:headEnd type="none" w="med" len="med"/>
                      <a:tailEnd type="none" w="med" len="med"/>
                    </a:lnL>
                    <a:lnR w="12700">
                      <a:solidFill>
                        <a:schemeClr val="bg2"/>
                      </a:solid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603391826"/>
                  </a:ext>
                </a:extLst>
              </a:tr>
            </a:tbl>
          </a:graphicData>
        </a:graphic>
      </p:graphicFrame>
      <p:sp>
        <p:nvSpPr>
          <p:cNvPr id="7" name="Footer Placeholder 1">
            <a:extLst>
              <a:ext uri="{FF2B5EF4-FFF2-40B4-BE49-F238E27FC236}">
                <a16:creationId xmlns:a16="http://schemas.microsoft.com/office/drawing/2014/main" id="{9AAAED8C-1A3D-66DE-9F04-432ABFA8DEA9}"/>
              </a:ext>
            </a:extLst>
          </p:cNvPr>
          <p:cNvSpPr>
            <a:spLocks noGrp="1"/>
          </p:cNvSpPr>
          <p:nvPr>
            <p:ph type="ftr" sz="quarter" idx="11"/>
          </p:nvPr>
        </p:nvSpPr>
        <p:spPr>
          <a:xfrm>
            <a:off x="672000" y="6561450"/>
            <a:ext cx="7200000" cy="144000"/>
          </a:xfrm>
        </p:spPr>
        <p:txBody>
          <a:bodyPr/>
          <a:lstStyle/>
          <a:p>
            <a:r>
              <a:rPr lang="en-US" dirty="0"/>
              <a:t>S2 2026 Orientation week |  </a:t>
            </a:r>
            <a:r>
              <a:rPr lang="en-AU" dirty="0"/>
              <a:t>Enrolment presentation and Q&amp;A</a:t>
            </a:r>
          </a:p>
        </p:txBody>
      </p:sp>
      <p:sp>
        <p:nvSpPr>
          <p:cNvPr id="6" name="Text Placeholder 5">
            <a:extLst>
              <a:ext uri="{FF2B5EF4-FFF2-40B4-BE49-F238E27FC236}">
                <a16:creationId xmlns:a16="http://schemas.microsoft.com/office/drawing/2014/main" id="{3D018E70-D3D3-6F16-436E-FFA8EEB02331}"/>
              </a:ext>
            </a:extLst>
          </p:cNvPr>
          <p:cNvSpPr txBox="1">
            <a:spLocks/>
          </p:cNvSpPr>
          <p:nvPr/>
        </p:nvSpPr>
        <p:spPr>
          <a:xfrm>
            <a:off x="431800" y="432002"/>
            <a:ext cx="11279717" cy="663152"/>
          </a:xfrm>
          <a:prstGeom prst="rect">
            <a:avLst/>
          </a:prstGeom>
        </p:spPr>
        <p:txBody>
          <a:bodyPr vert="horz" lIns="0" tIns="0" rIns="0" bIns="0" rtlCol="0">
            <a:normAutofit/>
          </a:bodyPr>
          <a:lstStyle>
            <a:lvl1pPr marL="0" indent="0" algn="l" defTabSz="914377" rtl="0" eaLnBrk="1" latinLnBrk="0" hangingPunct="1">
              <a:lnSpc>
                <a:spcPct val="80000"/>
              </a:lnSpc>
              <a:spcBef>
                <a:spcPts val="0"/>
              </a:spcBef>
              <a:spcAft>
                <a:spcPts val="2400"/>
              </a:spcAft>
              <a:buFont typeface="Arial" panose="020B0604020202020204" pitchFamily="34" charset="0"/>
              <a:buNone/>
              <a:defRPr sz="4800"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2400"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4800"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4800"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4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dirty="0"/>
              <a:t>Come to another information session</a:t>
            </a:r>
          </a:p>
        </p:txBody>
      </p:sp>
      <p:sp>
        <p:nvSpPr>
          <p:cNvPr id="12" name="Date Placeholder 3">
            <a:extLst>
              <a:ext uri="{FF2B5EF4-FFF2-40B4-BE49-F238E27FC236}">
                <a16:creationId xmlns:a16="http://schemas.microsoft.com/office/drawing/2014/main" id="{43567AE0-4206-1B9C-42A2-D4A1522D0F6B}"/>
              </a:ext>
            </a:extLst>
          </p:cNvPr>
          <p:cNvSpPr txBox="1">
            <a:spLocks/>
          </p:cNvSpPr>
          <p:nvPr/>
        </p:nvSpPr>
        <p:spPr>
          <a:xfrm>
            <a:off x="9441390" y="6552000"/>
            <a:ext cx="1871517" cy="144000"/>
          </a:xfrm>
          <a:prstGeom prst="rect">
            <a:avLst/>
          </a:prstGeom>
        </p:spPr>
        <p:txBody>
          <a:bodyPr vert="horz" lIns="0" tIns="0" rIns="0" bIns="0" rtlCol="0">
            <a:normAutofit fontScale="47500" lnSpcReduction="20000"/>
          </a:bodyPr>
          <a:lstStyle>
            <a:lvl1pPr marL="0" indent="0" algn="l" defTabSz="914377" rtl="0" eaLnBrk="1" latinLnBrk="0" hangingPunct="1">
              <a:lnSpc>
                <a:spcPct val="100000"/>
              </a:lnSpc>
              <a:spcBef>
                <a:spcPts val="0"/>
              </a:spcBef>
              <a:spcAft>
                <a:spcPts val="800"/>
              </a:spcAft>
              <a:buFont typeface="Arial" panose="020B0604020202020204" pitchFamily="34" charset="0"/>
              <a:buNone/>
              <a:defRPr sz="1600"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1467"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39244205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EBD120-0E5A-483F-590D-6B5837CD5DCD}"/>
            </a:ext>
          </a:extLst>
        </p:cNvPr>
        <p:cNvGrpSpPr/>
        <p:nvPr/>
      </p:nvGrpSpPr>
      <p:grpSpPr>
        <a:xfrm>
          <a:off x="0" y="0"/>
          <a:ext cx="0" cy="0"/>
          <a:chOff x="0" y="0"/>
          <a:chExt cx="0" cy="0"/>
        </a:xfrm>
      </p:grpSpPr>
      <p:sp>
        <p:nvSpPr>
          <p:cNvPr id="10" name="Slide Number Placeholder 3">
            <a:extLst>
              <a:ext uri="{FF2B5EF4-FFF2-40B4-BE49-F238E27FC236}">
                <a16:creationId xmlns:a16="http://schemas.microsoft.com/office/drawing/2014/main" id="{F2A25B8A-0040-3135-CC9F-4A69433830B0}"/>
              </a:ext>
            </a:extLst>
          </p:cNvPr>
          <p:cNvSpPr>
            <a:spLocks noGrp="1"/>
          </p:cNvSpPr>
          <p:nvPr>
            <p:ph type="sldNum" sz="quarter" idx="12"/>
          </p:nvPr>
        </p:nvSpPr>
        <p:spPr>
          <a:xfrm>
            <a:off x="432000" y="6552000"/>
            <a:ext cx="480000" cy="144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0A01DC5-1685-4615-8240-15192985C6A2}" type="slidenum">
              <a:rPr kumimoji="0" lang="en-AU" sz="800" b="0" i="0" u="none" strike="noStrike" kern="1200" cap="all" spc="0" normalizeH="0" baseline="0" noProof="0" smtClean="0">
                <a:ln>
                  <a:noFill/>
                </a:ln>
                <a:solidFill>
                  <a:prstClr val="black"/>
                </a:solidFill>
                <a:effectLst/>
                <a:uLnTx/>
                <a:uFillTx/>
                <a:latin typeface="Public Sans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43</a:t>
            </a:fld>
            <a:endParaRPr kumimoji="0" lang="en-AU" sz="800" b="0" i="0" u="none" strike="noStrike" kern="1200" cap="all" spc="0" normalizeH="0" baseline="0" noProof="0">
              <a:ln>
                <a:noFill/>
              </a:ln>
              <a:solidFill>
                <a:prstClr val="black"/>
              </a:solidFill>
              <a:effectLst/>
              <a:uLnTx/>
              <a:uFillTx/>
              <a:latin typeface="Public Sans Light"/>
              <a:ea typeface="+mn-ea"/>
              <a:cs typeface="+mn-cs"/>
            </a:endParaRPr>
          </a:p>
        </p:txBody>
      </p:sp>
      <p:sp>
        <p:nvSpPr>
          <p:cNvPr id="4" name="TextBox 3">
            <a:extLst>
              <a:ext uri="{FF2B5EF4-FFF2-40B4-BE49-F238E27FC236}">
                <a16:creationId xmlns:a16="http://schemas.microsoft.com/office/drawing/2014/main" id="{D3FA0A64-DE1F-730C-0E9D-3A9F7E3BF640}"/>
              </a:ext>
            </a:extLst>
          </p:cNvPr>
          <p:cNvSpPr txBox="1"/>
          <p:nvPr/>
        </p:nvSpPr>
        <p:spPr>
          <a:xfrm>
            <a:off x="431799" y="1482581"/>
            <a:ext cx="11057267" cy="34163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b="0" i="0" u="none" strike="noStrike" kern="1200" cap="none" spc="0" normalizeH="0" baseline="0" noProof="0" dirty="0">
                <a:ln>
                  <a:noFill/>
                </a:ln>
                <a:solidFill>
                  <a:prstClr val="black"/>
                </a:solidFill>
                <a:effectLst/>
                <a:uLnTx/>
                <a:uFillTx/>
                <a:ea typeface="+mn-ea"/>
                <a:cs typeface="+mn-cs"/>
              </a:rPr>
              <a:t>You’ll access your learning materials through </a:t>
            </a:r>
            <a:r>
              <a:rPr kumimoji="0" lang="en-AU" b="0" i="0" u="none" strike="noStrike" kern="1200" cap="none" spc="0" normalizeH="0" baseline="0" noProof="0" dirty="0">
                <a:ln>
                  <a:noFill/>
                </a:ln>
                <a:solidFill>
                  <a:prstClr val="black"/>
                </a:solidFill>
                <a:effectLst/>
                <a:uLnTx/>
                <a:uFillTx/>
                <a:ea typeface="+mn-ea"/>
                <a:cs typeface="+mn-cs"/>
                <a:hlinkClick r:id="rId3"/>
              </a:rPr>
              <a:t>Canvas</a:t>
            </a:r>
            <a:r>
              <a:rPr kumimoji="0" lang="en-AU" b="0" i="0" u="none" strike="noStrike" kern="1200" cap="none" spc="0" normalizeH="0" baseline="0" noProof="0" dirty="0">
                <a:ln>
                  <a:noFill/>
                </a:ln>
                <a:solidFill>
                  <a:prstClr val="black"/>
                </a:solidFill>
                <a:effectLst/>
                <a:uLnTx/>
                <a:uFillTx/>
                <a:ea typeface="+mn-ea"/>
                <a:cs typeface="+mn-cs"/>
              </a:rPr>
              <a:t>. </a:t>
            </a:r>
            <a:br>
              <a:rPr kumimoji="0" lang="en-AU" b="0" i="0" u="none" strike="noStrike" kern="1200" cap="none" spc="0" normalizeH="0" baseline="0" noProof="0" dirty="0">
                <a:ln>
                  <a:noFill/>
                </a:ln>
                <a:solidFill>
                  <a:prstClr val="black"/>
                </a:solidFill>
                <a:effectLst/>
                <a:uLnTx/>
                <a:uFillTx/>
                <a:ea typeface="+mn-ea"/>
                <a:cs typeface="+mn-cs"/>
              </a:rPr>
            </a:br>
            <a:br>
              <a:rPr kumimoji="0" lang="en-AU" b="0" i="0" u="none" strike="noStrike" kern="1200" cap="none" spc="0" normalizeH="0" baseline="0" noProof="0" dirty="0">
                <a:ln>
                  <a:noFill/>
                </a:ln>
                <a:solidFill>
                  <a:prstClr val="black"/>
                </a:solidFill>
                <a:effectLst/>
                <a:uLnTx/>
                <a:uFillTx/>
                <a:ea typeface="+mn-ea"/>
                <a:cs typeface="+mn-cs"/>
              </a:rPr>
            </a:br>
            <a:r>
              <a:rPr kumimoji="0" lang="en-US" b="0" i="0" u="none" strike="noStrike" kern="1200" cap="none" spc="0" normalizeH="0" baseline="0" noProof="0" dirty="0">
                <a:ln>
                  <a:noFill/>
                </a:ln>
                <a:solidFill>
                  <a:prstClr val="black"/>
                </a:solidFill>
                <a:effectLst/>
                <a:uLnTx/>
                <a:uFillTx/>
                <a:ea typeface="+mn-ea"/>
                <a:cs typeface="+mn-cs"/>
              </a:rPr>
              <a:t>This includes:</a:t>
            </a:r>
          </a:p>
          <a:p>
            <a:pPr marL="380990" marR="0" lvl="0" indent="-38099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i="0" u="none" strike="noStrike" kern="1200" cap="none" spc="0" normalizeH="0" baseline="0" noProof="0" dirty="0">
                <a:ln>
                  <a:noFill/>
                </a:ln>
                <a:solidFill>
                  <a:prstClr val="black"/>
                </a:solidFill>
                <a:effectLst/>
                <a:uLnTx/>
                <a:uFillTx/>
                <a:ea typeface="+mn-ea"/>
                <a:cs typeface="+mn-cs"/>
              </a:rPr>
              <a:t>Class summaries</a:t>
            </a:r>
            <a:r>
              <a:rPr kumimoji="0" lang="en-US" b="0" i="0" u="none" strike="noStrike" kern="1200" cap="none" spc="0" normalizeH="0" baseline="0" noProof="0" dirty="0">
                <a:ln>
                  <a:noFill/>
                </a:ln>
                <a:solidFill>
                  <a:prstClr val="black"/>
                </a:solidFill>
                <a:effectLst/>
                <a:uLnTx/>
                <a:uFillTx/>
                <a:ea typeface="+mn-ea"/>
                <a:cs typeface="+mn-cs"/>
              </a:rPr>
              <a:t> </a:t>
            </a:r>
            <a:r>
              <a:rPr kumimoji="0" lang="en-US" sz="1600" b="0" i="1" u="none" strike="noStrike" kern="1200" cap="none" spc="0" normalizeH="0" baseline="0" noProof="0" dirty="0">
                <a:ln>
                  <a:noFill/>
                </a:ln>
                <a:solidFill>
                  <a:prstClr val="black"/>
                </a:solidFill>
                <a:effectLst/>
                <a:uLnTx/>
                <a:uFillTx/>
                <a:ea typeface="+mn-ea"/>
                <a:cs typeface="+mn-cs"/>
              </a:rPr>
              <a:t>(also available via Programs &amp; Courses)</a:t>
            </a:r>
            <a:endParaRPr kumimoji="0" lang="en-US" b="0" i="1" u="none" strike="noStrike" kern="1200" cap="none" spc="0" normalizeH="0" baseline="0" noProof="0" dirty="0">
              <a:ln>
                <a:noFill/>
              </a:ln>
              <a:solidFill>
                <a:prstClr val="black"/>
              </a:solidFill>
              <a:effectLst/>
              <a:uLnTx/>
              <a:uFillTx/>
              <a:ea typeface="+mn-ea"/>
              <a:cs typeface="+mn-cs"/>
            </a:endParaRPr>
          </a:p>
          <a:p>
            <a:pPr marL="380990" marR="0" lvl="0" indent="-38099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i="0" u="none" strike="noStrike" kern="1200" cap="none" spc="0" normalizeH="0" baseline="0" noProof="0" dirty="0">
                <a:ln>
                  <a:noFill/>
                </a:ln>
                <a:solidFill>
                  <a:prstClr val="black"/>
                </a:solidFill>
                <a:effectLst/>
                <a:uLnTx/>
                <a:uFillTx/>
                <a:ea typeface="+mn-ea"/>
                <a:cs typeface="+mn-cs"/>
              </a:rPr>
              <a:t>Lecture recordings</a:t>
            </a:r>
          </a:p>
          <a:p>
            <a:pPr marL="380990" marR="0" lvl="0" indent="-38099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ea typeface="+mn-ea"/>
                <a:cs typeface="+mn-cs"/>
              </a:rPr>
              <a:t>Readings and resources</a:t>
            </a:r>
          </a:p>
          <a:p>
            <a:pPr marL="380990" marR="0" lvl="0" indent="-38099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ea typeface="+mn-ea"/>
                <a:cs typeface="+mn-cs"/>
              </a:rPr>
              <a:t>Assessments and grades</a:t>
            </a:r>
          </a:p>
          <a:p>
            <a:pPr marL="380990" marR="0" lvl="0" indent="-38099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ea typeface="+mn-ea"/>
                <a:cs typeface="+mn-cs"/>
              </a:rPr>
              <a:t>Announcements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b="0" i="0" u="none" strike="noStrike" kern="1200" cap="none" spc="0" normalizeH="0" baseline="0" noProof="0" dirty="0">
              <a:ln>
                <a:noFill/>
              </a:ln>
              <a:solidFill>
                <a:prstClr val="black"/>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ea typeface="+mn-ea"/>
                <a:cs typeface="+mn-cs"/>
              </a:rPr>
              <a:t>Courses usually appear </a:t>
            </a:r>
            <a:r>
              <a:rPr kumimoji="0" lang="en-US" b="1" i="0" u="none" strike="noStrike" kern="1200" cap="none" spc="0" normalizeH="0" baseline="0" noProof="0" dirty="0">
                <a:ln>
                  <a:noFill/>
                </a:ln>
                <a:solidFill>
                  <a:prstClr val="black"/>
                </a:solidFill>
                <a:effectLst/>
                <a:uLnTx/>
                <a:uFillTx/>
                <a:ea typeface="+mn-ea"/>
                <a:cs typeface="+mn-cs"/>
              </a:rPr>
              <a:t>1 - 2 weeks before teaching starts</a:t>
            </a:r>
            <a:r>
              <a:rPr kumimoji="0" lang="en-US" i="0" u="none" strike="noStrike" kern="1200" cap="none" spc="0" normalizeH="0" baseline="0" noProof="0" dirty="0">
                <a:ln>
                  <a:noFill/>
                </a:ln>
                <a:solidFill>
                  <a:prstClr val="black"/>
                </a:solidFill>
                <a:effectLst/>
                <a:uLnTx/>
                <a:uFillTx/>
                <a:ea typeface="+mn-ea"/>
                <a:cs typeface="+mn-cs"/>
              </a:rPr>
              <a:t>.</a:t>
            </a:r>
            <a:br>
              <a:rPr kumimoji="0" lang="en-US" b="1" i="0" u="none" strike="noStrike" kern="1200" cap="none" spc="0" normalizeH="0" baseline="0" noProof="0" dirty="0">
                <a:ln>
                  <a:noFill/>
                </a:ln>
                <a:solidFill>
                  <a:prstClr val="black"/>
                </a:solidFill>
                <a:effectLst/>
                <a:uLnTx/>
                <a:uFillTx/>
                <a:ea typeface="+mn-ea"/>
                <a:cs typeface="+mn-cs"/>
              </a:rPr>
            </a:br>
            <a:br>
              <a:rPr kumimoji="0" lang="en-US" b="0" i="0" u="none" strike="noStrike" kern="1200" cap="none" spc="0" normalizeH="0" baseline="0" noProof="0" dirty="0">
                <a:ln>
                  <a:noFill/>
                </a:ln>
                <a:solidFill>
                  <a:prstClr val="black"/>
                </a:solidFill>
                <a:effectLst/>
                <a:uLnTx/>
                <a:uFillTx/>
                <a:ea typeface="+mn-ea"/>
                <a:cs typeface="+mn-cs"/>
              </a:rPr>
            </a:br>
            <a:r>
              <a:rPr kumimoji="0" lang="en-US" b="0" i="0" u="none" strike="noStrike" kern="1200" cap="none" spc="0" normalizeH="0" baseline="0" noProof="0" dirty="0">
                <a:ln>
                  <a:noFill/>
                </a:ln>
                <a:solidFill>
                  <a:prstClr val="black"/>
                </a:solidFill>
                <a:effectLst/>
                <a:uLnTx/>
                <a:uFillTx/>
                <a:ea typeface="+mn-ea"/>
                <a:cs typeface="+mn-cs"/>
              </a:rPr>
              <a:t>If not, contact </a:t>
            </a:r>
            <a:r>
              <a:rPr lang="en-US" dirty="0">
                <a:solidFill>
                  <a:prstClr val="black"/>
                </a:solidFill>
              </a:rPr>
              <a:t>ANU Student Hubs </a:t>
            </a:r>
            <a:r>
              <a:rPr kumimoji="0" lang="en-US" b="0" i="0" u="none" strike="noStrike" kern="1200" cap="none" spc="0" normalizeH="0" baseline="0" noProof="0" dirty="0">
                <a:ln>
                  <a:noFill/>
                </a:ln>
                <a:solidFill>
                  <a:prstClr val="black"/>
                </a:solidFill>
                <a:effectLst/>
                <a:uLnTx/>
                <a:uFillTx/>
                <a:ea typeface="+mn-ea"/>
                <a:cs typeface="+mn-cs"/>
              </a:rPr>
              <a:t>for help.</a:t>
            </a:r>
            <a:endParaRPr kumimoji="0" lang="en-AU" b="0" i="0" u="none" strike="noStrike" kern="1200" cap="none" spc="0" normalizeH="0" baseline="0" noProof="0" dirty="0">
              <a:ln>
                <a:noFill/>
              </a:ln>
              <a:solidFill>
                <a:prstClr val="black"/>
              </a:solidFill>
              <a:effectLst/>
              <a:uLnTx/>
              <a:uFillTx/>
              <a:ea typeface="+mn-ea"/>
              <a:cs typeface="+mn-cs"/>
            </a:endParaRPr>
          </a:p>
        </p:txBody>
      </p:sp>
      <p:sp>
        <p:nvSpPr>
          <p:cNvPr id="5" name="Content Placeholder 1">
            <a:extLst>
              <a:ext uri="{FF2B5EF4-FFF2-40B4-BE49-F238E27FC236}">
                <a16:creationId xmlns:a16="http://schemas.microsoft.com/office/drawing/2014/main" id="{3F8509C0-67AA-41FE-4EAE-E06DE63D4478}"/>
              </a:ext>
            </a:extLst>
          </p:cNvPr>
          <p:cNvSpPr txBox="1">
            <a:spLocks/>
          </p:cNvSpPr>
          <p:nvPr/>
        </p:nvSpPr>
        <p:spPr>
          <a:xfrm>
            <a:off x="432002" y="425303"/>
            <a:ext cx="10833785" cy="585972"/>
          </a:xfrm>
          <a:prstGeom prst="rect">
            <a:avLst/>
          </a:prstGeom>
        </p:spPr>
        <p:txBody>
          <a:bodyPr vert="horz" lIns="0" tIns="0" rIns="0" bIns="0" rtlCol="0" anchor="t">
            <a:noAutofit/>
          </a:bodyPr>
          <a:lstStyle>
            <a:lvl1pPr marL="0" indent="0" algn="l" defTabSz="685800" rtl="0" eaLnBrk="1" latinLnBrk="0" hangingPunct="1">
              <a:lnSpc>
                <a:spcPct val="80000"/>
              </a:lnSpc>
              <a:spcBef>
                <a:spcPts val="0"/>
              </a:spcBef>
              <a:spcAft>
                <a:spcPts val="600"/>
              </a:spcAft>
              <a:buFont typeface="Arial" panose="020B0604020202020204" pitchFamily="34" charset="0"/>
              <a:buNone/>
              <a:defRPr sz="3600" b="0" kern="1200">
                <a:solidFill>
                  <a:schemeClr val="tx1"/>
                </a:solidFill>
                <a:latin typeface="+mj-lt"/>
                <a:ea typeface="+mn-ea"/>
                <a:cs typeface="+mn-cs"/>
              </a:defRPr>
            </a:lvl1pPr>
            <a:lvl2pPr marL="0" indent="0" algn="l" defTabSz="685800" rtl="0" eaLnBrk="1" latinLnBrk="0" hangingPunct="1">
              <a:lnSpc>
                <a:spcPct val="100000"/>
              </a:lnSpc>
              <a:spcBef>
                <a:spcPts val="0"/>
              </a:spcBef>
              <a:spcAft>
                <a:spcPts val="1200"/>
              </a:spcAft>
              <a:buFont typeface="Arial" panose="020B0604020202020204" pitchFamily="34" charset="0"/>
              <a:buNone/>
              <a:defRPr sz="1800" kern="1200">
                <a:solidFill>
                  <a:schemeClr val="accent1"/>
                </a:solidFill>
                <a:latin typeface="+mn-lt"/>
                <a:ea typeface="+mn-ea"/>
                <a:cs typeface="+mn-cs"/>
              </a:defRPr>
            </a:lvl2pPr>
            <a:lvl3pPr marL="180000" indent="-180000" algn="l" defTabSz="685800" rtl="0" eaLnBrk="1" latinLnBrk="0" hangingPunct="1">
              <a:lnSpc>
                <a:spcPct val="100000"/>
              </a:lnSpc>
              <a:spcBef>
                <a:spcPts val="0"/>
              </a:spcBef>
              <a:spcAft>
                <a:spcPts val="600"/>
              </a:spcAft>
              <a:buClr>
                <a:schemeClr val="accent1"/>
              </a:buClr>
              <a:buFont typeface="Arial" panose="020B0604020202020204" pitchFamily="34" charset="0"/>
              <a:buNone/>
              <a:defRPr sz="800" kern="1200">
                <a:solidFill>
                  <a:schemeClr val="tx1"/>
                </a:solidFill>
                <a:latin typeface="+mn-lt"/>
                <a:ea typeface="+mn-ea"/>
                <a:cs typeface="+mn-cs"/>
              </a:defRPr>
            </a:lvl3pPr>
            <a:lvl4pPr marL="179388" indent="-179388" algn="l" defTabSz="685800" rtl="0" eaLnBrk="1" latinLnBrk="0" hangingPunct="1">
              <a:lnSpc>
                <a:spcPct val="100000"/>
              </a:lnSpc>
              <a:spcBef>
                <a:spcPts val="0"/>
              </a:spcBef>
              <a:spcAft>
                <a:spcPts val="600"/>
              </a:spcAft>
              <a:buClr>
                <a:schemeClr val="accent1"/>
              </a:buClr>
              <a:buFont typeface="Arial" panose="020B0604020202020204" pitchFamily="34" charset="0"/>
              <a:buChar char="•"/>
              <a:defRPr sz="800" kern="1200">
                <a:solidFill>
                  <a:schemeClr val="tx1"/>
                </a:solidFill>
                <a:latin typeface="+mn-lt"/>
                <a:ea typeface="+mn-ea"/>
                <a:cs typeface="+mn-cs"/>
              </a:defRPr>
            </a:lvl4pPr>
            <a:lvl5pPr marL="357188" indent="-179388" algn="l" defTabSz="685800" rtl="0" eaLnBrk="1" latinLnBrk="0" hangingPunct="1">
              <a:lnSpc>
                <a:spcPct val="100000"/>
              </a:lnSpc>
              <a:spcBef>
                <a:spcPts val="0"/>
              </a:spcBef>
              <a:spcAft>
                <a:spcPts val="600"/>
              </a:spcAft>
              <a:buClr>
                <a:schemeClr val="accent1"/>
              </a:buClr>
              <a:buFont typeface="Times New Roman" panose="02020603050405020304" pitchFamily="18" charset="0"/>
              <a:buChar char="–"/>
              <a:defRPr sz="8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80000"/>
              </a:lnSpc>
              <a:spcBef>
                <a:spcPts val="0"/>
              </a:spcBef>
              <a:spcAft>
                <a:spcPts val="600"/>
              </a:spcAft>
              <a:buClrTx/>
              <a:buSzTx/>
              <a:buFont typeface="Arial" panose="020B0604020202020204" pitchFamily="34" charset="0"/>
              <a:buNone/>
              <a:tabLst/>
              <a:defRPr/>
            </a:pPr>
            <a:r>
              <a:rPr kumimoji="0" lang="en-AU" sz="5333" b="0" i="0" u="none" strike="noStrike" kern="1200" cap="none" spc="0" normalizeH="0" baseline="0" noProof="0" dirty="0">
                <a:ln>
                  <a:noFill/>
                </a:ln>
                <a:solidFill>
                  <a:srgbClr val="BE830E"/>
                </a:solidFill>
                <a:effectLst/>
                <a:uLnTx/>
                <a:uFillTx/>
                <a:latin typeface="Public Sans"/>
                <a:ea typeface="+mn-ea"/>
                <a:cs typeface="+mn-cs"/>
              </a:rPr>
              <a:t>Access your course materials</a:t>
            </a:r>
            <a:endParaRPr kumimoji="0" lang="en-AU" sz="5333" b="1" i="0" u="none" strike="noStrike" kern="1200" cap="none" spc="0" normalizeH="0" baseline="0" noProof="0" dirty="0">
              <a:ln>
                <a:noFill/>
              </a:ln>
              <a:solidFill>
                <a:prstClr val="black"/>
              </a:solidFill>
              <a:effectLst/>
              <a:uLnTx/>
              <a:uFillTx/>
              <a:latin typeface="Public Sans"/>
              <a:ea typeface="+mn-ea"/>
              <a:cs typeface="+mn-cs"/>
            </a:endParaRPr>
          </a:p>
        </p:txBody>
      </p:sp>
      <p:sp>
        <p:nvSpPr>
          <p:cNvPr id="6" name="Footer Placeholder 1">
            <a:extLst>
              <a:ext uri="{FF2B5EF4-FFF2-40B4-BE49-F238E27FC236}">
                <a16:creationId xmlns:a16="http://schemas.microsoft.com/office/drawing/2014/main" id="{59982132-51DE-8F72-7807-5DE68A549C02}"/>
              </a:ext>
            </a:extLst>
          </p:cNvPr>
          <p:cNvSpPr>
            <a:spLocks noGrp="1"/>
          </p:cNvSpPr>
          <p:nvPr>
            <p:ph type="ftr" sz="quarter" idx="11"/>
          </p:nvPr>
        </p:nvSpPr>
        <p:spPr>
          <a:xfrm>
            <a:off x="672000" y="6561450"/>
            <a:ext cx="7200000" cy="144000"/>
          </a:xfrm>
        </p:spPr>
        <p:txBody>
          <a:bodyPr/>
          <a:lstStyle/>
          <a:p>
            <a:pPr lvl="0" defTabSz="609585">
              <a:defRPr/>
            </a:pPr>
            <a:r>
              <a:rPr lang="en-US" dirty="0">
                <a:solidFill>
                  <a:prstClr val="black"/>
                </a:solidFill>
              </a:rPr>
              <a:t>S2 2026 Orientation week | </a:t>
            </a:r>
            <a:r>
              <a:rPr lang="en-AU" dirty="0">
                <a:solidFill>
                  <a:prstClr val="black"/>
                </a:solidFill>
              </a:rPr>
              <a:t>Enrolment presentation and Q&amp;A</a:t>
            </a:r>
          </a:p>
        </p:txBody>
      </p:sp>
      <p:pic>
        <p:nvPicPr>
          <p:cNvPr id="2" name="Picture 1" descr="A black and white image of a face&#10;&#10;Description automatically generated">
            <a:extLst>
              <a:ext uri="{FF2B5EF4-FFF2-40B4-BE49-F238E27FC236}">
                <a16:creationId xmlns:a16="http://schemas.microsoft.com/office/drawing/2014/main" id="{29BDE5E2-CF36-FBC4-B4A8-ACF6DBA427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54097" y="3429000"/>
            <a:ext cx="2531806" cy="2531806"/>
          </a:xfrm>
          <a:prstGeom prst="rect">
            <a:avLst/>
          </a:prstGeom>
        </p:spPr>
      </p:pic>
      <p:sp>
        <p:nvSpPr>
          <p:cNvPr id="11" name="Rectangle 10">
            <a:extLst>
              <a:ext uri="{FF2B5EF4-FFF2-40B4-BE49-F238E27FC236}">
                <a16:creationId xmlns:a16="http://schemas.microsoft.com/office/drawing/2014/main" id="{1ACD3F44-B1C8-8CCE-DE89-E0E838703FB1}"/>
              </a:ext>
            </a:extLst>
          </p:cNvPr>
          <p:cNvSpPr>
            <a:spLocks/>
          </p:cNvSpPr>
          <p:nvPr/>
        </p:nvSpPr>
        <p:spPr>
          <a:xfrm>
            <a:off x="431799" y="5093208"/>
            <a:ext cx="7788175" cy="1150026"/>
          </a:xfrm>
          <a:prstGeom prst="rect">
            <a:avLst/>
          </a:prstGeom>
          <a:solidFill>
            <a:schemeClr val="bg2">
              <a:lumMod val="9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defTabSz="609585"/>
            <a:endParaRPr lang="en-AU" sz="2400">
              <a:solidFill>
                <a:prstClr val="white"/>
              </a:solidFill>
              <a:latin typeface="Public Sans Light"/>
            </a:endParaRPr>
          </a:p>
        </p:txBody>
      </p:sp>
      <p:sp>
        <p:nvSpPr>
          <p:cNvPr id="12" name="TextBox 11">
            <a:extLst>
              <a:ext uri="{FF2B5EF4-FFF2-40B4-BE49-F238E27FC236}">
                <a16:creationId xmlns:a16="http://schemas.microsoft.com/office/drawing/2014/main" id="{AD05904B-F22F-719A-CBB6-9DE46B813E33}"/>
              </a:ext>
            </a:extLst>
          </p:cNvPr>
          <p:cNvSpPr txBox="1"/>
          <p:nvPr/>
        </p:nvSpPr>
        <p:spPr>
          <a:xfrm>
            <a:off x="524684" y="5370797"/>
            <a:ext cx="6164874"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1600">
                <a:ea typeface="+mn-lt"/>
                <a:cs typeface="+mn-lt"/>
              </a:rPr>
              <a:t>ANU Student Hubs</a:t>
            </a:r>
            <a:br>
              <a:rPr lang="en-AU" sz="1600">
                <a:ea typeface="+mn-lt"/>
                <a:cs typeface="+mn-lt"/>
              </a:rPr>
            </a:br>
            <a:r>
              <a:rPr lang="en-AU" sz="1600">
                <a:ea typeface="+mn-lt"/>
                <a:cs typeface="+mn-lt"/>
                <a:hlinkClick r:id="rId5"/>
              </a:rPr>
              <a:t>https://www.anu.edu.au/students/contacts/anu-student-hubs</a:t>
            </a:r>
            <a:r>
              <a:rPr lang="en-AU" sz="1600">
                <a:ea typeface="+mn-lt"/>
                <a:cs typeface="+mn-lt"/>
              </a:rPr>
              <a:t> </a:t>
            </a:r>
            <a:endParaRPr lang="en-US" sz="2000">
              <a:ea typeface="+mn-lt"/>
              <a:cs typeface="+mn-lt"/>
            </a:endParaRPr>
          </a:p>
        </p:txBody>
      </p:sp>
      <p:pic>
        <p:nvPicPr>
          <p:cNvPr id="13" name="Picture 12">
            <a:extLst>
              <a:ext uri="{FF2B5EF4-FFF2-40B4-BE49-F238E27FC236}">
                <a16:creationId xmlns:a16="http://schemas.microsoft.com/office/drawing/2014/main" id="{D583ADC6-FE4A-900F-7AB4-1E37EE7189C5}"/>
              </a:ext>
            </a:extLst>
          </p:cNvPr>
          <p:cNvPicPr>
            <a:picLocks noChangeAspect="1"/>
          </p:cNvPicPr>
          <p:nvPr/>
        </p:nvPicPr>
        <p:blipFill>
          <a:blip r:embed="rId6"/>
          <a:stretch>
            <a:fillRect/>
          </a:stretch>
        </p:blipFill>
        <p:spPr>
          <a:xfrm>
            <a:off x="7074408" y="5137243"/>
            <a:ext cx="1061956" cy="1061956"/>
          </a:xfrm>
          <a:prstGeom prst="rect">
            <a:avLst/>
          </a:prstGeom>
        </p:spPr>
      </p:pic>
      <p:sp>
        <p:nvSpPr>
          <p:cNvPr id="7" name="Date Placeholder 3">
            <a:extLst>
              <a:ext uri="{FF2B5EF4-FFF2-40B4-BE49-F238E27FC236}">
                <a16:creationId xmlns:a16="http://schemas.microsoft.com/office/drawing/2014/main" id="{6F5C3E71-49E9-9AFE-9186-09FC50FD1B38}"/>
              </a:ext>
            </a:extLst>
          </p:cNvPr>
          <p:cNvSpPr txBox="1">
            <a:spLocks/>
          </p:cNvSpPr>
          <p:nvPr/>
        </p:nvSpPr>
        <p:spPr>
          <a:xfrm>
            <a:off x="9441390" y="6552000"/>
            <a:ext cx="1871517" cy="144000"/>
          </a:xfrm>
          <a:prstGeom prst="rect">
            <a:avLst/>
          </a:prstGeom>
        </p:spPr>
        <p:txBody>
          <a:bodyPr vert="horz" lIns="0" tIns="0" rIns="0" bIns="0" rtlCol="0">
            <a:normAutofit fontScale="47500" lnSpcReduction="20000"/>
          </a:bodyPr>
          <a:lstStyle>
            <a:lvl1pPr marL="0" indent="0" algn="l" defTabSz="914377" rtl="0" eaLnBrk="1" latinLnBrk="0" hangingPunct="1">
              <a:lnSpc>
                <a:spcPct val="100000"/>
              </a:lnSpc>
              <a:spcBef>
                <a:spcPts val="0"/>
              </a:spcBef>
              <a:spcAft>
                <a:spcPts val="800"/>
              </a:spcAft>
              <a:buFont typeface="Arial" panose="020B0604020202020204" pitchFamily="34" charset="0"/>
              <a:buNone/>
              <a:defRPr sz="1600"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1467"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7805882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7550A8-5F07-D88F-B035-6DBE79DEE8E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0DEAC18-9B3B-8508-0CA5-823DAD31181E}"/>
              </a:ext>
            </a:extLst>
          </p:cNvPr>
          <p:cNvSpPr>
            <a:spLocks noGrp="1"/>
          </p:cNvSpPr>
          <p:nvPr>
            <p:ph type="sldNum" sz="quarter" idx="12"/>
          </p:nvPr>
        </p:nvSpPr>
        <p:spPr/>
        <p:txBody>
          <a:bodyPr/>
          <a:lstStyle/>
          <a:p>
            <a:fld id="{10A01DC5-1685-4615-8240-15192985C6A2}" type="slidenum">
              <a:rPr lang="en-AU" smtClean="0"/>
              <a:pPr/>
              <a:t>44</a:t>
            </a:fld>
            <a:endParaRPr lang="en-AU"/>
          </a:p>
        </p:txBody>
      </p:sp>
      <p:sp>
        <p:nvSpPr>
          <p:cNvPr id="11" name="TextBox 10">
            <a:extLst>
              <a:ext uri="{FF2B5EF4-FFF2-40B4-BE49-F238E27FC236}">
                <a16:creationId xmlns:a16="http://schemas.microsoft.com/office/drawing/2014/main" id="{11AD5752-AFB3-127B-BC46-9A99F84F47E0}"/>
              </a:ext>
            </a:extLst>
          </p:cNvPr>
          <p:cNvSpPr txBox="1"/>
          <p:nvPr/>
        </p:nvSpPr>
        <p:spPr>
          <a:xfrm>
            <a:off x="6096000" y="1522063"/>
            <a:ext cx="5689396" cy="4462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b="1" dirty="0"/>
              <a:t>ANU Student Hubs </a:t>
            </a:r>
            <a:r>
              <a:rPr lang="en-AU" dirty="0"/>
              <a:t>can help answer questions, resolve issues and connect you to the right support.</a:t>
            </a:r>
            <a:br>
              <a:rPr lang="en-AU" dirty="0"/>
            </a:br>
            <a:endParaRPr lang="en-US" dirty="0"/>
          </a:p>
          <a:p>
            <a:pPr marL="285750" indent="-285750">
              <a:spcBef>
                <a:spcPts val="600"/>
              </a:spcBef>
              <a:buFont typeface="Arial" panose="020B0604020202020204" pitchFamily="34" charset="0"/>
              <a:buChar char="•"/>
            </a:pPr>
            <a:r>
              <a:rPr lang="en-US" dirty="0">
                <a:latin typeface="Public Sans Light"/>
              </a:rPr>
              <a:t>Managing your degree and enrolment</a:t>
            </a:r>
          </a:p>
          <a:p>
            <a:pPr marL="285750" indent="-285750">
              <a:spcBef>
                <a:spcPts val="600"/>
              </a:spcBef>
              <a:buFont typeface="Arial" panose="020B0604020202020204" pitchFamily="34" charset="0"/>
              <a:buChar char="•"/>
            </a:pPr>
            <a:r>
              <a:rPr lang="en-US" dirty="0">
                <a:latin typeface="Public Sans Light"/>
              </a:rPr>
              <a:t>Timetabling support</a:t>
            </a:r>
          </a:p>
          <a:p>
            <a:pPr marL="285750" indent="-285750">
              <a:spcBef>
                <a:spcPts val="600"/>
              </a:spcBef>
              <a:buFont typeface="Arial" panose="020B0604020202020204" pitchFamily="34" charset="0"/>
              <a:buChar char="•"/>
            </a:pPr>
            <a:r>
              <a:rPr lang="en-US" dirty="0"/>
              <a:t>Course and program advice</a:t>
            </a:r>
          </a:p>
          <a:p>
            <a:pPr marL="285750" indent="-285750">
              <a:spcBef>
                <a:spcPts val="600"/>
              </a:spcBef>
              <a:buFont typeface="Arial" panose="020B0604020202020204" pitchFamily="34" charset="0"/>
              <a:buChar char="•"/>
            </a:pPr>
            <a:r>
              <a:rPr lang="en-US" dirty="0">
                <a:latin typeface="Public Sans Light"/>
              </a:rPr>
              <a:t>University systems and processes</a:t>
            </a:r>
          </a:p>
          <a:p>
            <a:pPr marL="285750" indent="-285750">
              <a:spcBef>
                <a:spcPts val="600"/>
              </a:spcBef>
              <a:buFont typeface="Arial" panose="020B0604020202020204" pitchFamily="34" charset="0"/>
              <a:buChar char="•"/>
            </a:pPr>
            <a:r>
              <a:rPr lang="en-US" dirty="0">
                <a:latin typeface="Public Sans Light"/>
              </a:rPr>
              <a:t>Fees and payments</a:t>
            </a:r>
          </a:p>
          <a:p>
            <a:pPr marL="285750" indent="-285750">
              <a:spcBef>
                <a:spcPts val="600"/>
              </a:spcBef>
              <a:buFont typeface="Arial" panose="020B0604020202020204" pitchFamily="34" charset="0"/>
              <a:buChar char="•"/>
            </a:pPr>
            <a:r>
              <a:rPr lang="en-US" dirty="0">
                <a:latin typeface="Public Sans Light"/>
              </a:rPr>
              <a:t>Records and documents</a:t>
            </a:r>
          </a:p>
          <a:p>
            <a:pPr marL="285750" indent="-285750">
              <a:spcBef>
                <a:spcPts val="600"/>
              </a:spcBef>
              <a:buFont typeface="Arial" panose="020B0604020202020204" pitchFamily="34" charset="0"/>
              <a:buChar char="•"/>
            </a:pPr>
            <a:r>
              <a:rPr lang="en-US" dirty="0">
                <a:latin typeface="Public Sans Light"/>
              </a:rPr>
              <a:t>Student card collection</a:t>
            </a:r>
          </a:p>
          <a:p>
            <a:pPr marL="285750" indent="-285750">
              <a:spcBef>
                <a:spcPts val="600"/>
              </a:spcBef>
              <a:buFont typeface="Arial" panose="020B0604020202020204" pitchFamily="34" charset="0"/>
              <a:buChar char="•"/>
            </a:pPr>
            <a:r>
              <a:rPr lang="en-US" dirty="0">
                <a:latin typeface="Public Sans Light"/>
              </a:rPr>
              <a:t>Allianz overseas student health cover (OSHC)</a:t>
            </a:r>
          </a:p>
          <a:p>
            <a:pPr marL="285750" indent="-285750">
              <a:spcBef>
                <a:spcPts val="600"/>
              </a:spcBef>
              <a:buFont typeface="Arial" panose="020B0604020202020204" pitchFamily="34" charset="0"/>
              <a:buChar char="•"/>
            </a:pPr>
            <a:r>
              <a:rPr lang="en-US" dirty="0">
                <a:latin typeface="Public Sans Light"/>
              </a:rPr>
              <a:t>IT support</a:t>
            </a:r>
          </a:p>
          <a:p>
            <a:pPr marL="285750" indent="-285750">
              <a:spcBef>
                <a:spcPts val="600"/>
              </a:spcBef>
              <a:buFont typeface="Arial" panose="020B0604020202020204" pitchFamily="34" charset="0"/>
              <a:buChar char="•"/>
            </a:pPr>
            <a:r>
              <a:rPr lang="en-US" dirty="0">
                <a:latin typeface="Public Sans Light"/>
              </a:rPr>
              <a:t>University Accommodation</a:t>
            </a:r>
          </a:p>
        </p:txBody>
      </p:sp>
      <p:pic>
        <p:nvPicPr>
          <p:cNvPr id="17" name="Picture 16">
            <a:extLst>
              <a:ext uri="{FF2B5EF4-FFF2-40B4-BE49-F238E27FC236}">
                <a16:creationId xmlns:a16="http://schemas.microsoft.com/office/drawing/2014/main" id="{6F617E27-100F-1277-1232-444E3179DC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2000" y="1522063"/>
            <a:ext cx="4850071" cy="3429000"/>
          </a:xfrm>
          <a:prstGeom prst="rect">
            <a:avLst/>
          </a:prstGeom>
        </p:spPr>
      </p:pic>
      <p:sp>
        <p:nvSpPr>
          <p:cNvPr id="6" name="Footer Placeholder 1">
            <a:extLst>
              <a:ext uri="{FF2B5EF4-FFF2-40B4-BE49-F238E27FC236}">
                <a16:creationId xmlns:a16="http://schemas.microsoft.com/office/drawing/2014/main" id="{22E0BE2E-DF0E-A4DA-666D-C3BEAF5F8A88}"/>
              </a:ext>
            </a:extLst>
          </p:cNvPr>
          <p:cNvSpPr>
            <a:spLocks noGrp="1"/>
          </p:cNvSpPr>
          <p:nvPr>
            <p:ph type="ftr" sz="quarter" idx="11"/>
          </p:nvPr>
        </p:nvSpPr>
        <p:spPr>
          <a:xfrm>
            <a:off x="672000" y="6561450"/>
            <a:ext cx="7200000" cy="144000"/>
          </a:xfrm>
        </p:spPr>
        <p:txBody>
          <a:bodyPr/>
          <a:lstStyle/>
          <a:p>
            <a:r>
              <a:rPr lang="en-US" dirty="0"/>
              <a:t>S2 2026 Orientation week | </a:t>
            </a:r>
            <a:r>
              <a:rPr lang="en-AU" dirty="0"/>
              <a:t>Enrolment presentation and Q&amp;A</a:t>
            </a:r>
          </a:p>
        </p:txBody>
      </p:sp>
      <p:sp>
        <p:nvSpPr>
          <p:cNvPr id="2" name="Text Placeholder 5">
            <a:extLst>
              <a:ext uri="{FF2B5EF4-FFF2-40B4-BE49-F238E27FC236}">
                <a16:creationId xmlns:a16="http://schemas.microsoft.com/office/drawing/2014/main" id="{EB2D3F6F-DB50-DBF3-9576-3C87D753ACD4}"/>
              </a:ext>
            </a:extLst>
          </p:cNvPr>
          <p:cNvSpPr>
            <a:spLocks noGrp="1"/>
          </p:cNvSpPr>
          <p:nvPr>
            <p:ph type="body" sz="quarter" idx="13"/>
          </p:nvPr>
        </p:nvSpPr>
        <p:spPr>
          <a:xfrm>
            <a:off x="431800" y="432002"/>
            <a:ext cx="11279717" cy="663152"/>
          </a:xfrm>
        </p:spPr>
        <p:txBody>
          <a:bodyPr>
            <a:normAutofit/>
          </a:bodyPr>
          <a:lstStyle/>
          <a:p>
            <a:r>
              <a:rPr lang="en-AU" dirty="0"/>
              <a:t>Know where to get help at ANU</a:t>
            </a:r>
          </a:p>
        </p:txBody>
      </p:sp>
      <p:sp>
        <p:nvSpPr>
          <p:cNvPr id="5" name="Date Placeholder 3">
            <a:extLst>
              <a:ext uri="{FF2B5EF4-FFF2-40B4-BE49-F238E27FC236}">
                <a16:creationId xmlns:a16="http://schemas.microsoft.com/office/drawing/2014/main" id="{205738C5-4ABC-AFB3-165E-EEE74CBD2B01}"/>
              </a:ext>
            </a:extLst>
          </p:cNvPr>
          <p:cNvSpPr txBox="1">
            <a:spLocks/>
          </p:cNvSpPr>
          <p:nvPr/>
        </p:nvSpPr>
        <p:spPr>
          <a:xfrm>
            <a:off x="9441390" y="6552000"/>
            <a:ext cx="1871517" cy="144000"/>
          </a:xfrm>
          <a:prstGeom prst="rect">
            <a:avLst/>
          </a:prstGeom>
        </p:spPr>
        <p:txBody>
          <a:bodyPr vert="horz" lIns="0" tIns="0" rIns="0" bIns="0" rtlCol="0">
            <a:normAutofit fontScale="47500" lnSpcReduction="20000"/>
          </a:bodyPr>
          <a:lstStyle>
            <a:lvl1pPr marL="0" indent="0" algn="l" defTabSz="914377" rtl="0" eaLnBrk="1" latinLnBrk="0" hangingPunct="1">
              <a:lnSpc>
                <a:spcPct val="100000"/>
              </a:lnSpc>
              <a:spcBef>
                <a:spcPts val="0"/>
              </a:spcBef>
              <a:spcAft>
                <a:spcPts val="800"/>
              </a:spcAft>
              <a:buFont typeface="Arial" panose="020B0604020202020204" pitchFamily="34" charset="0"/>
              <a:buNone/>
              <a:defRPr sz="1600"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1467"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35246515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80E3B2-C96C-75B2-6D7C-F9C5D921008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4C0D37C-26BA-7CD9-9E33-AC4BD6B7BE4B}"/>
              </a:ext>
            </a:extLst>
          </p:cNvPr>
          <p:cNvSpPr/>
          <p:nvPr/>
        </p:nvSpPr>
        <p:spPr>
          <a:xfrm>
            <a:off x="432392" y="4374801"/>
            <a:ext cx="5244709" cy="1338506"/>
          </a:xfrm>
          <a:prstGeom prst="rect">
            <a:avLst/>
          </a:prstGeom>
          <a:solidFill>
            <a:srgbClr val="F5EDDE"/>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defTabSz="609585">
              <a:defRPr/>
            </a:pPr>
            <a:endParaRPr lang="en-AU" sz="2400">
              <a:solidFill>
                <a:prstClr val="white"/>
              </a:solidFill>
              <a:latin typeface="Public Sans Light"/>
            </a:endParaRPr>
          </a:p>
        </p:txBody>
      </p:sp>
      <p:sp>
        <p:nvSpPr>
          <p:cNvPr id="4" name="Slide Number Placeholder 3">
            <a:extLst>
              <a:ext uri="{FF2B5EF4-FFF2-40B4-BE49-F238E27FC236}">
                <a16:creationId xmlns:a16="http://schemas.microsoft.com/office/drawing/2014/main" id="{00DDF760-D3B6-8764-A6E5-4EA48C033867}"/>
              </a:ext>
            </a:extLst>
          </p:cNvPr>
          <p:cNvSpPr>
            <a:spLocks noGrp="1"/>
          </p:cNvSpPr>
          <p:nvPr>
            <p:ph type="sldNum" sz="quarter" idx="12"/>
          </p:nvPr>
        </p:nvSpPr>
        <p:spPr/>
        <p:txBody>
          <a:bodyPr/>
          <a:lstStyle/>
          <a:p>
            <a:fld id="{10A01DC5-1685-4615-8240-15192985C6A2}" type="slidenum">
              <a:rPr lang="en-AU" smtClean="0"/>
              <a:pPr/>
              <a:t>45</a:t>
            </a:fld>
            <a:endParaRPr lang="en-AU"/>
          </a:p>
        </p:txBody>
      </p:sp>
      <p:sp>
        <p:nvSpPr>
          <p:cNvPr id="10" name="TextBox 9">
            <a:extLst>
              <a:ext uri="{FF2B5EF4-FFF2-40B4-BE49-F238E27FC236}">
                <a16:creationId xmlns:a16="http://schemas.microsoft.com/office/drawing/2014/main" id="{E0220C49-4A19-7E20-9A05-846B1AF371E1}"/>
              </a:ext>
            </a:extLst>
          </p:cNvPr>
          <p:cNvSpPr txBox="1"/>
          <p:nvPr/>
        </p:nvSpPr>
        <p:spPr>
          <a:xfrm>
            <a:off x="6070214" y="892016"/>
            <a:ext cx="5369312" cy="486287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b="1" dirty="0"/>
              <a:t>Visit Student Hub Kambri</a:t>
            </a:r>
            <a:br>
              <a:rPr lang="en-AU" b="1" dirty="0"/>
            </a:br>
            <a:r>
              <a:rPr lang="en-AU" sz="1400" dirty="0"/>
              <a:t>Level 1, </a:t>
            </a:r>
            <a:r>
              <a:rPr lang="en-AU" sz="1400" dirty="0">
                <a:hlinkClick r:id="rId3"/>
              </a:rPr>
              <a:t>Di Riddell Student Centre, Building 154</a:t>
            </a:r>
            <a:br>
              <a:rPr lang="en-AU" sz="1400" dirty="0"/>
            </a:br>
            <a:r>
              <a:rPr lang="en-AU" sz="1400" dirty="0"/>
              <a:t>University Avenue, Kambri</a:t>
            </a:r>
          </a:p>
          <a:p>
            <a:r>
              <a:rPr lang="en-AU" sz="1400" dirty="0"/>
              <a:t>Monday, Tuesday, Thursday and Friday: 10am–4pm</a:t>
            </a:r>
            <a:br>
              <a:rPr lang="en-AU" sz="1400" dirty="0"/>
            </a:br>
            <a:r>
              <a:rPr lang="en-AU" sz="1400" dirty="0"/>
              <a:t>Wednesday: 10am–5pm</a:t>
            </a:r>
            <a:br>
              <a:rPr lang="en-AU" sz="1400" b="1" dirty="0"/>
            </a:br>
            <a:br>
              <a:rPr lang="en-AU" sz="1400" b="1" dirty="0"/>
            </a:br>
            <a:r>
              <a:rPr lang="en-AU" b="1" dirty="0"/>
              <a:t>Email </a:t>
            </a:r>
            <a:br>
              <a:rPr lang="en-AU" sz="1400" b="1" dirty="0"/>
            </a:br>
            <a:r>
              <a:rPr lang="en-AU" sz="1400" dirty="0">
                <a:hlinkClick r:id="rId4"/>
              </a:rPr>
              <a:t>student@anu.edu.au</a:t>
            </a:r>
            <a:endParaRPr lang="en-AU" sz="1400" dirty="0"/>
          </a:p>
          <a:p>
            <a:endParaRPr lang="en-AU" b="1" dirty="0"/>
          </a:p>
          <a:p>
            <a:r>
              <a:rPr lang="en-AU" b="1" dirty="0"/>
              <a:t>Phone </a:t>
            </a:r>
            <a:br>
              <a:rPr lang="en-AU" sz="1400" b="1" dirty="0"/>
            </a:br>
            <a:r>
              <a:rPr lang="en-US" sz="1400" dirty="0"/>
              <a:t>+61 2 </a:t>
            </a:r>
            <a:r>
              <a:rPr lang="en-AU" sz="1400" dirty="0"/>
              <a:t>6125 3339</a:t>
            </a:r>
          </a:p>
          <a:p>
            <a:r>
              <a:rPr lang="en-AU" sz="1400" dirty="0"/>
              <a:t>Monday to Friday: 10am-4pm</a:t>
            </a:r>
          </a:p>
          <a:p>
            <a:endParaRPr lang="en-AU" dirty="0"/>
          </a:p>
          <a:p>
            <a:pPr lvl="0"/>
            <a:r>
              <a:rPr lang="en-AU" b="1" dirty="0"/>
              <a:t>Course and Program Advice</a:t>
            </a:r>
            <a:br>
              <a:rPr lang="en-AU" sz="1400" dirty="0"/>
            </a:br>
            <a:r>
              <a:rPr lang="en-AU" sz="1400" dirty="0"/>
              <a:t>Email </a:t>
            </a:r>
            <a:r>
              <a:rPr lang="en-AU" sz="1400" dirty="0">
                <a:hlinkClick r:id="rId4"/>
              </a:rPr>
              <a:t>student@anu.edu.au</a:t>
            </a:r>
            <a:r>
              <a:rPr lang="en-AU" sz="1400" dirty="0"/>
              <a:t> from your ANU student email account.</a:t>
            </a:r>
            <a:br>
              <a:rPr lang="en-AU" sz="1400" dirty="0"/>
            </a:br>
            <a:br>
              <a:rPr lang="en-AU" sz="1400" dirty="0"/>
            </a:br>
            <a:r>
              <a:rPr lang="en-AU" sz="1200" i="1" dirty="0"/>
              <a:t>Our course and program advisers are prioritising email support so they can properly review each student’s program and individual circumstances. This also allows specialist staff to process the high volume of credit, permission code, enrolment change and other requests as quickly as possible.</a:t>
            </a:r>
            <a:endParaRPr lang="en-US" sz="1400" i="1" dirty="0"/>
          </a:p>
        </p:txBody>
      </p:sp>
      <p:sp>
        <p:nvSpPr>
          <p:cNvPr id="6" name="Footer Placeholder 1">
            <a:extLst>
              <a:ext uri="{FF2B5EF4-FFF2-40B4-BE49-F238E27FC236}">
                <a16:creationId xmlns:a16="http://schemas.microsoft.com/office/drawing/2014/main" id="{C5C94CD3-C897-6950-91B6-9B7A4788493E}"/>
              </a:ext>
            </a:extLst>
          </p:cNvPr>
          <p:cNvSpPr>
            <a:spLocks noGrp="1"/>
          </p:cNvSpPr>
          <p:nvPr>
            <p:ph type="ftr" sz="quarter" idx="11"/>
          </p:nvPr>
        </p:nvSpPr>
        <p:spPr>
          <a:xfrm>
            <a:off x="672000" y="6561450"/>
            <a:ext cx="7200000" cy="144000"/>
          </a:xfrm>
        </p:spPr>
        <p:txBody>
          <a:bodyPr/>
          <a:lstStyle/>
          <a:p>
            <a:r>
              <a:rPr lang="en-US" dirty="0"/>
              <a:t>S2 2026 Orientation week | </a:t>
            </a:r>
            <a:r>
              <a:rPr lang="en-AU" dirty="0"/>
              <a:t>Enrolment presentation and Q&amp;A</a:t>
            </a:r>
          </a:p>
        </p:txBody>
      </p:sp>
      <p:pic>
        <p:nvPicPr>
          <p:cNvPr id="13" name="Picture 12">
            <a:extLst>
              <a:ext uri="{FF2B5EF4-FFF2-40B4-BE49-F238E27FC236}">
                <a16:creationId xmlns:a16="http://schemas.microsoft.com/office/drawing/2014/main" id="{BC2D1460-4C95-B301-D56F-F117DEE18AB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6750" y="4471187"/>
            <a:ext cx="1168159" cy="1168159"/>
          </a:xfrm>
          <a:prstGeom prst="rect">
            <a:avLst/>
          </a:prstGeom>
        </p:spPr>
      </p:pic>
      <p:pic>
        <p:nvPicPr>
          <p:cNvPr id="2" name="Picture 1" descr="878eea0a-d441-4f5f-8508-4261fe54123d.JPG">
            <a:extLst>
              <a:ext uri="{FF2B5EF4-FFF2-40B4-BE49-F238E27FC236}">
                <a16:creationId xmlns:a16="http://schemas.microsoft.com/office/drawing/2014/main" id="{0B31DAD3-526C-7F43-95E3-5ECE0143DF1D}"/>
              </a:ext>
            </a:extLst>
          </p:cNvPr>
          <p:cNvPicPr>
            <a:picLocks noChangeAspect="1"/>
          </p:cNvPicPr>
          <p:nvPr/>
        </p:nvPicPr>
        <p:blipFill>
          <a:blip r:embed="rId6"/>
          <a:stretch>
            <a:fillRect/>
          </a:stretch>
        </p:blipFill>
        <p:spPr>
          <a:xfrm>
            <a:off x="432000" y="892016"/>
            <a:ext cx="5245101" cy="2950369"/>
          </a:xfrm>
          <a:prstGeom prst="rect">
            <a:avLst/>
          </a:prstGeom>
        </p:spPr>
      </p:pic>
      <p:sp>
        <p:nvSpPr>
          <p:cNvPr id="12" name="TextBox 11">
            <a:extLst>
              <a:ext uri="{FF2B5EF4-FFF2-40B4-BE49-F238E27FC236}">
                <a16:creationId xmlns:a16="http://schemas.microsoft.com/office/drawing/2014/main" id="{FAA6662F-E9DA-481C-35B3-5A40F26707D2}"/>
              </a:ext>
            </a:extLst>
          </p:cNvPr>
          <p:cNvSpPr txBox="1"/>
          <p:nvPr/>
        </p:nvSpPr>
        <p:spPr>
          <a:xfrm>
            <a:off x="1838667" y="4804435"/>
            <a:ext cx="3838434" cy="461665"/>
          </a:xfrm>
          <a:prstGeom prst="rect">
            <a:avLst/>
          </a:prstGeom>
          <a:noFill/>
        </p:spPr>
        <p:txBody>
          <a:bodyPr wrap="square">
            <a:spAutoFit/>
          </a:bodyPr>
          <a:lstStyle/>
          <a:p>
            <a:pPr defTabSz="609585">
              <a:defRPr/>
            </a:pPr>
            <a:r>
              <a:rPr lang="en-AU" sz="1400" b="1" dirty="0"/>
              <a:t>ANU Student Hubs </a:t>
            </a:r>
            <a:br>
              <a:rPr lang="en-AU" sz="1400" dirty="0"/>
            </a:br>
            <a:r>
              <a:rPr lang="en-AU" sz="1000" dirty="0">
                <a:solidFill>
                  <a:srgbClr val="BE830E"/>
                </a:solidFill>
                <a:hlinkClick r:id="rId7">
                  <a:extLst>
                    <a:ext uri="{A12FA001-AC4F-418D-AE19-62706E023703}">
                      <ahyp:hlinkClr xmlns:ahyp="http://schemas.microsoft.com/office/drawing/2018/hyperlinkcolor" val="tx"/>
                    </a:ext>
                  </a:extLst>
                </a:hlinkClick>
              </a:rPr>
              <a:t>https://www.anu.edu.au/students/contacts/anu-student-hubs</a:t>
            </a:r>
            <a:r>
              <a:rPr lang="en-AU" sz="1000" dirty="0"/>
              <a:t> </a:t>
            </a:r>
            <a:endParaRPr lang="en-AU" sz="900" dirty="0"/>
          </a:p>
        </p:txBody>
      </p:sp>
      <p:sp>
        <p:nvSpPr>
          <p:cNvPr id="20" name="Date Placeholder 3">
            <a:extLst>
              <a:ext uri="{FF2B5EF4-FFF2-40B4-BE49-F238E27FC236}">
                <a16:creationId xmlns:a16="http://schemas.microsoft.com/office/drawing/2014/main" id="{5C2DA57A-D205-0202-76EF-3686BC3FCC3D}"/>
              </a:ext>
            </a:extLst>
          </p:cNvPr>
          <p:cNvSpPr txBox="1">
            <a:spLocks/>
          </p:cNvSpPr>
          <p:nvPr/>
        </p:nvSpPr>
        <p:spPr>
          <a:xfrm>
            <a:off x="9441390" y="6552000"/>
            <a:ext cx="1871517" cy="144000"/>
          </a:xfrm>
          <a:prstGeom prst="rect">
            <a:avLst/>
          </a:prstGeom>
        </p:spPr>
        <p:txBody>
          <a:bodyPr vert="horz" lIns="0" tIns="0" rIns="0" bIns="0" rtlCol="0">
            <a:normAutofit fontScale="47500" lnSpcReduction="20000"/>
          </a:bodyPr>
          <a:lstStyle>
            <a:lvl1pPr marL="0" indent="0" algn="l" defTabSz="914377" rtl="0" eaLnBrk="1" latinLnBrk="0" hangingPunct="1">
              <a:lnSpc>
                <a:spcPct val="100000"/>
              </a:lnSpc>
              <a:spcBef>
                <a:spcPts val="0"/>
              </a:spcBef>
              <a:spcAft>
                <a:spcPts val="800"/>
              </a:spcAft>
              <a:buFont typeface="Arial" panose="020B0604020202020204" pitchFamily="34" charset="0"/>
              <a:buNone/>
              <a:defRPr sz="1600"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1467"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336874323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34A955-FF76-58DC-9A85-DD2A8F1733E2}"/>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7BBDBAFD-E56F-F52E-4B3B-5A6950DA6DCE}"/>
              </a:ext>
            </a:extLst>
          </p:cNvPr>
          <p:cNvSpPr/>
          <p:nvPr/>
        </p:nvSpPr>
        <p:spPr>
          <a:xfrm>
            <a:off x="432392" y="3590223"/>
            <a:ext cx="10995065" cy="2446934"/>
          </a:xfrm>
          <a:prstGeom prst="rect">
            <a:avLst/>
          </a:prstGeom>
          <a:solidFill>
            <a:srgbClr val="F5EDDE"/>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defTabSz="609585">
              <a:defRPr/>
            </a:pPr>
            <a:endParaRPr lang="en-AU" sz="2400">
              <a:solidFill>
                <a:prstClr val="white"/>
              </a:solidFill>
              <a:latin typeface="Public Sans Light"/>
            </a:endParaRPr>
          </a:p>
        </p:txBody>
      </p:sp>
      <p:sp>
        <p:nvSpPr>
          <p:cNvPr id="3" name="Content Placeholder 2">
            <a:extLst>
              <a:ext uri="{FF2B5EF4-FFF2-40B4-BE49-F238E27FC236}">
                <a16:creationId xmlns:a16="http://schemas.microsoft.com/office/drawing/2014/main" id="{CA3365D5-EC56-E11F-2854-F8A94C1385F4}"/>
              </a:ext>
            </a:extLst>
          </p:cNvPr>
          <p:cNvSpPr>
            <a:spLocks noGrp="1"/>
          </p:cNvSpPr>
          <p:nvPr>
            <p:ph idx="1"/>
          </p:nvPr>
        </p:nvSpPr>
        <p:spPr>
          <a:xfrm>
            <a:off x="558999" y="1290777"/>
            <a:ext cx="11317841" cy="658530"/>
          </a:xfrm>
        </p:spPr>
        <p:txBody>
          <a:bodyPr vert="horz" lIns="0" tIns="0" rIns="0" bIns="0" numCol="1" spcCol="180000" rtlCol="0" anchor="t">
            <a:noAutofit/>
          </a:bodyPr>
          <a:lstStyle/>
          <a:p>
            <a:pPr lvl="1"/>
            <a:r>
              <a:rPr lang="en-AU" sz="1800"/>
              <a:t>The ANU Service Desk is the central point of contact for </a:t>
            </a:r>
            <a:r>
              <a:rPr lang="en-AU" sz="1800" b="1"/>
              <a:t>IT support</a:t>
            </a:r>
            <a:r>
              <a:rPr lang="en-AU" sz="1800"/>
              <a:t>, including:</a:t>
            </a:r>
          </a:p>
        </p:txBody>
      </p:sp>
      <p:sp>
        <p:nvSpPr>
          <p:cNvPr id="5" name="Slide Number Placeholder 4">
            <a:extLst>
              <a:ext uri="{FF2B5EF4-FFF2-40B4-BE49-F238E27FC236}">
                <a16:creationId xmlns:a16="http://schemas.microsoft.com/office/drawing/2014/main" id="{3C608D19-2A05-22AF-CAC9-7A30E5F5F7FC}"/>
              </a:ext>
            </a:extLst>
          </p:cNvPr>
          <p:cNvSpPr>
            <a:spLocks noGrp="1"/>
          </p:cNvSpPr>
          <p:nvPr>
            <p:ph type="sldNum" sz="quarter" idx="12"/>
          </p:nvPr>
        </p:nvSpPr>
        <p:spPr>
          <a:xfrm>
            <a:off x="432000" y="6552000"/>
            <a:ext cx="480000" cy="144000"/>
          </a:xfrm>
        </p:spPr>
        <p:txBody>
          <a:bodyPr/>
          <a:lstStyle/>
          <a:p>
            <a:pPr defTabSz="609585">
              <a:defRPr/>
            </a:pPr>
            <a:fld id="{10A01DC5-1685-4615-8240-15192985C6A2}" type="slidenum">
              <a:rPr lang="en-AU">
                <a:solidFill>
                  <a:prstClr val="black"/>
                </a:solidFill>
                <a:latin typeface="Public Sans Light"/>
              </a:rPr>
              <a:pPr defTabSz="609585">
                <a:defRPr/>
              </a:pPr>
              <a:t>46</a:t>
            </a:fld>
            <a:endParaRPr lang="en-AU">
              <a:solidFill>
                <a:prstClr val="black"/>
              </a:solidFill>
              <a:latin typeface="Public Sans Light"/>
            </a:endParaRPr>
          </a:p>
        </p:txBody>
      </p:sp>
      <p:sp>
        <p:nvSpPr>
          <p:cNvPr id="2" name="TextBox 1">
            <a:extLst>
              <a:ext uri="{FF2B5EF4-FFF2-40B4-BE49-F238E27FC236}">
                <a16:creationId xmlns:a16="http://schemas.microsoft.com/office/drawing/2014/main" id="{99A279BE-1096-69F5-93CB-2B4136990B7D}"/>
              </a:ext>
            </a:extLst>
          </p:cNvPr>
          <p:cNvSpPr txBox="1"/>
          <p:nvPr/>
        </p:nvSpPr>
        <p:spPr>
          <a:xfrm>
            <a:off x="562708" y="1956992"/>
            <a:ext cx="11330353" cy="21268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nSpc>
                <a:spcPct val="150000"/>
              </a:lnSpc>
              <a:buFont typeface="Arial"/>
              <a:buChar char="•"/>
            </a:pPr>
            <a:r>
              <a:rPr lang="en-AU">
                <a:ea typeface="+mn-lt"/>
                <a:cs typeface="+mn-lt"/>
              </a:rPr>
              <a:t>Issuing or resetting your password </a:t>
            </a:r>
          </a:p>
          <a:p>
            <a:pPr marL="285750" indent="-285750">
              <a:lnSpc>
                <a:spcPct val="150000"/>
              </a:lnSpc>
              <a:buFont typeface="Arial"/>
              <a:buChar char="•"/>
            </a:pPr>
            <a:r>
              <a:rPr lang="en-AU">
                <a:ea typeface="+mn-lt"/>
                <a:cs typeface="+mn-lt"/>
              </a:rPr>
              <a:t>Help with multi-factor authentication (MFA)</a:t>
            </a:r>
            <a:endParaRPr lang="en-US">
              <a:ea typeface="+mn-lt"/>
              <a:cs typeface="+mn-lt"/>
            </a:endParaRPr>
          </a:p>
          <a:p>
            <a:pPr marL="285750" indent="-285750">
              <a:lnSpc>
                <a:spcPct val="150000"/>
              </a:lnSpc>
              <a:buFont typeface="Arial"/>
              <a:buChar char="•"/>
            </a:pPr>
            <a:r>
              <a:rPr lang="en-AU"/>
              <a:t>Accessing ANU Secure Wi-Fi on campus</a:t>
            </a:r>
          </a:p>
          <a:p>
            <a:pPr marL="285750" indent="-285750">
              <a:lnSpc>
                <a:spcPct val="150000"/>
              </a:lnSpc>
              <a:buFont typeface="Arial"/>
              <a:buChar char="•"/>
            </a:pPr>
            <a:endParaRPr lang="en-AU"/>
          </a:p>
          <a:p>
            <a:pPr marL="285750" indent="-285750">
              <a:lnSpc>
                <a:spcPct val="150000"/>
              </a:lnSpc>
              <a:buFont typeface="Arial"/>
              <a:buChar char="•"/>
            </a:pPr>
            <a:endParaRPr lang="en-AU"/>
          </a:p>
        </p:txBody>
      </p:sp>
      <p:sp>
        <p:nvSpPr>
          <p:cNvPr id="9" name="TextBox 8">
            <a:extLst>
              <a:ext uri="{FF2B5EF4-FFF2-40B4-BE49-F238E27FC236}">
                <a16:creationId xmlns:a16="http://schemas.microsoft.com/office/drawing/2014/main" id="{FB3F8BEC-DD3F-4132-43D0-AABC6E2BA282}"/>
              </a:ext>
            </a:extLst>
          </p:cNvPr>
          <p:cNvSpPr txBox="1"/>
          <p:nvPr/>
        </p:nvSpPr>
        <p:spPr>
          <a:xfrm>
            <a:off x="562708" y="5397827"/>
            <a:ext cx="6377353"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1400">
                <a:ea typeface="+mn-lt"/>
                <a:cs typeface="+mn-lt"/>
                <a:hlinkClick r:id="rId3"/>
              </a:rPr>
              <a:t>https://services.anu.edu.au/information-technology/it-help-support</a:t>
            </a:r>
            <a:r>
              <a:rPr lang="en-AU" sz="1400">
                <a:ea typeface="+mn-lt"/>
                <a:cs typeface="+mn-lt"/>
              </a:rPr>
              <a:t> </a:t>
            </a:r>
            <a:endParaRPr lang="en-US"/>
          </a:p>
        </p:txBody>
      </p:sp>
      <p:sp>
        <p:nvSpPr>
          <p:cNvPr id="12" name="TextBox 11">
            <a:extLst>
              <a:ext uri="{FF2B5EF4-FFF2-40B4-BE49-F238E27FC236}">
                <a16:creationId xmlns:a16="http://schemas.microsoft.com/office/drawing/2014/main" id="{3DE556CB-98D8-975F-8CC4-3E128954C7F0}"/>
              </a:ext>
            </a:extLst>
          </p:cNvPr>
          <p:cNvSpPr txBox="1"/>
          <p:nvPr/>
        </p:nvSpPr>
        <p:spPr>
          <a:xfrm>
            <a:off x="562708" y="4943098"/>
            <a:ext cx="463843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a:cs typeface="Segoe UI"/>
              </a:rPr>
              <a:t>Accessing IT help and support webpage:</a:t>
            </a:r>
            <a:endParaRPr lang="en-US"/>
          </a:p>
        </p:txBody>
      </p:sp>
      <p:sp>
        <p:nvSpPr>
          <p:cNvPr id="16" name="TextBox 15">
            <a:extLst>
              <a:ext uri="{FF2B5EF4-FFF2-40B4-BE49-F238E27FC236}">
                <a16:creationId xmlns:a16="http://schemas.microsoft.com/office/drawing/2014/main" id="{08DE406B-8363-5621-2EE1-33C5CF8342FB}"/>
              </a:ext>
            </a:extLst>
          </p:cNvPr>
          <p:cNvSpPr txBox="1"/>
          <p:nvPr/>
        </p:nvSpPr>
        <p:spPr>
          <a:xfrm>
            <a:off x="554944" y="3772826"/>
            <a:ext cx="9737969" cy="8002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a:cs typeface="Segoe UI"/>
              </a:rPr>
              <a:t>If you haven’t received your ANU ID number or your first password, visit: </a:t>
            </a:r>
          </a:p>
          <a:p>
            <a:br>
              <a:rPr lang="en-AU" sz="1400">
                <a:cs typeface="Segoe UI"/>
                <a:hlinkClick r:id="rId4"/>
              </a:rPr>
            </a:br>
            <a:r>
              <a:rPr lang="en-AU" sz="1400">
                <a:cs typeface="Segoe UI"/>
                <a:hlinkClick r:id="rId4"/>
              </a:rPr>
              <a:t>https://www.anu.edu.au/students/program-administration/enrolment/havent-received-your-first-password</a:t>
            </a:r>
            <a:r>
              <a:rPr lang="en-AU" sz="1400">
                <a:cs typeface="Segoe UI"/>
              </a:rPr>
              <a:t>  </a:t>
            </a:r>
            <a:r>
              <a:rPr lang="en-US" sz="1400">
                <a:cs typeface="Segoe UI"/>
              </a:rPr>
              <a:t>​ </a:t>
            </a:r>
          </a:p>
        </p:txBody>
      </p:sp>
      <p:sp>
        <p:nvSpPr>
          <p:cNvPr id="4" name="Footer Placeholder 1">
            <a:extLst>
              <a:ext uri="{FF2B5EF4-FFF2-40B4-BE49-F238E27FC236}">
                <a16:creationId xmlns:a16="http://schemas.microsoft.com/office/drawing/2014/main" id="{9B0674F4-D851-E91D-88E8-9DC2F757B8D7}"/>
              </a:ext>
            </a:extLst>
          </p:cNvPr>
          <p:cNvSpPr>
            <a:spLocks noGrp="1"/>
          </p:cNvSpPr>
          <p:nvPr>
            <p:ph type="ftr" sz="quarter" idx="11"/>
          </p:nvPr>
        </p:nvSpPr>
        <p:spPr>
          <a:xfrm>
            <a:off x="672000" y="6561450"/>
            <a:ext cx="7200000" cy="144000"/>
          </a:xfrm>
        </p:spPr>
        <p:txBody>
          <a:bodyPr/>
          <a:lstStyle/>
          <a:p>
            <a:r>
              <a:rPr lang="en-US" dirty="0"/>
              <a:t>S2 2026 Orientation week | </a:t>
            </a:r>
            <a:r>
              <a:rPr lang="en-AU" dirty="0"/>
              <a:t>Enrolment presentation and Q&amp;A</a:t>
            </a:r>
          </a:p>
        </p:txBody>
      </p:sp>
      <p:pic>
        <p:nvPicPr>
          <p:cNvPr id="7" name="Picture 6">
            <a:extLst>
              <a:ext uri="{FF2B5EF4-FFF2-40B4-BE49-F238E27FC236}">
                <a16:creationId xmlns:a16="http://schemas.microsoft.com/office/drawing/2014/main" id="{F2ECD4B9-2BA5-D120-6E5A-BD2B851E8CC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64277" y="3657183"/>
            <a:ext cx="1127759" cy="1127759"/>
          </a:xfrm>
          <a:prstGeom prst="rect">
            <a:avLst/>
          </a:prstGeom>
        </p:spPr>
      </p:pic>
      <p:pic>
        <p:nvPicPr>
          <p:cNvPr id="11" name="Picture 10">
            <a:extLst>
              <a:ext uri="{FF2B5EF4-FFF2-40B4-BE49-F238E27FC236}">
                <a16:creationId xmlns:a16="http://schemas.microsoft.com/office/drawing/2014/main" id="{7ABD5AF5-8BC8-DC2C-9EF5-5E9C607142E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164277" y="4840632"/>
            <a:ext cx="1127759" cy="1127759"/>
          </a:xfrm>
          <a:prstGeom prst="rect">
            <a:avLst/>
          </a:prstGeom>
        </p:spPr>
      </p:pic>
      <p:sp>
        <p:nvSpPr>
          <p:cNvPr id="13" name="Text Placeholder 5">
            <a:extLst>
              <a:ext uri="{FF2B5EF4-FFF2-40B4-BE49-F238E27FC236}">
                <a16:creationId xmlns:a16="http://schemas.microsoft.com/office/drawing/2014/main" id="{2859BBF9-5E8B-6BF8-A08D-84230882481F}"/>
              </a:ext>
            </a:extLst>
          </p:cNvPr>
          <p:cNvSpPr>
            <a:spLocks noGrp="1"/>
          </p:cNvSpPr>
          <p:nvPr>
            <p:ph type="body" sz="quarter" idx="13"/>
          </p:nvPr>
        </p:nvSpPr>
        <p:spPr>
          <a:xfrm>
            <a:off x="431800" y="432002"/>
            <a:ext cx="11279717" cy="663152"/>
          </a:xfrm>
        </p:spPr>
        <p:txBody>
          <a:bodyPr>
            <a:normAutofit/>
          </a:bodyPr>
          <a:lstStyle/>
          <a:p>
            <a:r>
              <a:rPr lang="en-AU" dirty="0"/>
              <a:t>Know where to get help at ANU</a:t>
            </a:r>
          </a:p>
        </p:txBody>
      </p:sp>
      <p:sp>
        <p:nvSpPr>
          <p:cNvPr id="17" name="Date Placeholder 3">
            <a:extLst>
              <a:ext uri="{FF2B5EF4-FFF2-40B4-BE49-F238E27FC236}">
                <a16:creationId xmlns:a16="http://schemas.microsoft.com/office/drawing/2014/main" id="{BBE8B56C-C858-EA93-1761-7EC7CD0F1B2D}"/>
              </a:ext>
            </a:extLst>
          </p:cNvPr>
          <p:cNvSpPr txBox="1">
            <a:spLocks/>
          </p:cNvSpPr>
          <p:nvPr/>
        </p:nvSpPr>
        <p:spPr>
          <a:xfrm>
            <a:off x="9441390" y="6552000"/>
            <a:ext cx="1871517" cy="144000"/>
          </a:xfrm>
          <a:prstGeom prst="rect">
            <a:avLst/>
          </a:prstGeom>
        </p:spPr>
        <p:txBody>
          <a:bodyPr vert="horz" lIns="0" tIns="0" rIns="0" bIns="0" rtlCol="0">
            <a:normAutofit fontScale="47500" lnSpcReduction="20000"/>
          </a:bodyPr>
          <a:lstStyle>
            <a:lvl1pPr marL="0" indent="0" algn="l" defTabSz="914377" rtl="0" eaLnBrk="1" latinLnBrk="0" hangingPunct="1">
              <a:lnSpc>
                <a:spcPct val="100000"/>
              </a:lnSpc>
              <a:spcBef>
                <a:spcPts val="0"/>
              </a:spcBef>
              <a:spcAft>
                <a:spcPts val="800"/>
              </a:spcAft>
              <a:buFont typeface="Arial" panose="020B0604020202020204" pitchFamily="34" charset="0"/>
              <a:buNone/>
              <a:defRPr sz="1600"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1467"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17715557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5CA6A41-C6D9-4AEA-AD8F-D2B17CC0F41E}"/>
              </a:ext>
            </a:extLst>
          </p:cNvPr>
          <p:cNvSpPr>
            <a:spLocks noGrp="1"/>
          </p:cNvSpPr>
          <p:nvPr>
            <p:ph type="sldNum" sz="quarter" idx="12"/>
          </p:nvPr>
        </p:nvSpPr>
        <p:spPr>
          <a:xfrm>
            <a:off x="432000" y="6552000"/>
            <a:ext cx="480000" cy="144000"/>
          </a:xfrm>
        </p:spPr>
        <p:txBody>
          <a:bodyPr anchor="t">
            <a:normAutofit/>
          </a:bodyPr>
          <a:lstStyle/>
          <a:p>
            <a:pPr marL="0" marR="0" lvl="0" indent="0" algn="l" defTabSz="609570" rtl="0" eaLnBrk="1" fontAlgn="auto" latinLnBrk="0" hangingPunct="1">
              <a:lnSpc>
                <a:spcPct val="100000"/>
              </a:lnSpc>
              <a:spcBef>
                <a:spcPts val="0"/>
              </a:spcBef>
              <a:spcAft>
                <a:spcPts val="600"/>
              </a:spcAft>
              <a:buClrTx/>
              <a:buSzTx/>
              <a:buFontTx/>
              <a:buNone/>
              <a:tabLst/>
              <a:defRPr/>
            </a:pPr>
            <a:fld id="{10A01DC5-1685-4615-8240-15192985C6A2}" type="slidenum">
              <a:rPr kumimoji="0" lang="en-AU" sz="800" b="0" i="0" u="none" strike="noStrike" kern="1200" cap="all" spc="0" normalizeH="0" baseline="0" noProof="0">
                <a:ln>
                  <a:noFill/>
                </a:ln>
                <a:solidFill>
                  <a:prstClr val="black"/>
                </a:solidFill>
                <a:effectLst/>
                <a:uLnTx/>
                <a:uFillTx/>
                <a:latin typeface="Public Sans Light"/>
                <a:ea typeface="+mn-ea"/>
                <a:cs typeface="+mn-cs"/>
              </a:rPr>
              <a:pPr marL="0" marR="0" lvl="0" indent="0" algn="l" defTabSz="609570" rtl="0" eaLnBrk="1" fontAlgn="auto" latinLnBrk="0" hangingPunct="1">
                <a:lnSpc>
                  <a:spcPct val="100000"/>
                </a:lnSpc>
                <a:spcBef>
                  <a:spcPts val="0"/>
                </a:spcBef>
                <a:spcAft>
                  <a:spcPts val="600"/>
                </a:spcAft>
                <a:buClrTx/>
                <a:buSzTx/>
                <a:buFontTx/>
                <a:buNone/>
                <a:tabLst/>
                <a:defRPr/>
              </a:pPr>
              <a:t>47</a:t>
            </a:fld>
            <a:endParaRPr kumimoji="0" lang="en-AU" sz="800" b="0" i="0" u="none" strike="noStrike" kern="1200" cap="all" spc="0" normalizeH="0" baseline="0" noProof="0">
              <a:ln>
                <a:noFill/>
              </a:ln>
              <a:solidFill>
                <a:prstClr val="black"/>
              </a:solidFill>
              <a:effectLst/>
              <a:uLnTx/>
              <a:uFillTx/>
              <a:latin typeface="Public Sans Light"/>
              <a:ea typeface="+mn-ea"/>
              <a:cs typeface="+mn-cs"/>
            </a:endParaRPr>
          </a:p>
        </p:txBody>
      </p:sp>
      <p:sp>
        <p:nvSpPr>
          <p:cNvPr id="13" name="Text Placeholder 5">
            <a:extLst>
              <a:ext uri="{FF2B5EF4-FFF2-40B4-BE49-F238E27FC236}">
                <a16:creationId xmlns:a16="http://schemas.microsoft.com/office/drawing/2014/main" id="{231BA97A-BA7A-EE09-5455-4F44B60AA50A}"/>
              </a:ext>
            </a:extLst>
          </p:cNvPr>
          <p:cNvSpPr>
            <a:spLocks noGrp="1"/>
          </p:cNvSpPr>
          <p:nvPr>
            <p:ph type="body" sz="quarter" idx="13"/>
          </p:nvPr>
        </p:nvSpPr>
        <p:spPr>
          <a:xfrm>
            <a:off x="674625" y="4748427"/>
            <a:ext cx="2112675" cy="571500"/>
          </a:xfrm>
        </p:spPr>
        <p:txBody>
          <a:bodyPr>
            <a:normAutofit/>
          </a:bodyPr>
          <a:lstStyle/>
          <a:p>
            <a:pPr>
              <a:lnSpc>
                <a:spcPct val="100000"/>
              </a:lnSpc>
              <a:spcAft>
                <a:spcPts val="0"/>
              </a:spcAft>
            </a:pPr>
            <a:r>
              <a:rPr lang="en-AU" sz="1800" dirty="0"/>
              <a:t>Health, safety and wellbeing services</a:t>
            </a:r>
          </a:p>
        </p:txBody>
      </p:sp>
      <p:graphicFrame>
        <p:nvGraphicFramePr>
          <p:cNvPr id="14" name="Table 13">
            <a:extLst>
              <a:ext uri="{FF2B5EF4-FFF2-40B4-BE49-F238E27FC236}">
                <a16:creationId xmlns:a16="http://schemas.microsoft.com/office/drawing/2014/main" id="{CD34CCA1-C27D-8890-5CDF-8CE866B8A693}"/>
              </a:ext>
            </a:extLst>
          </p:cNvPr>
          <p:cNvGraphicFramePr>
            <a:graphicFrameLocks noGrp="1"/>
          </p:cNvGraphicFramePr>
          <p:nvPr/>
        </p:nvGraphicFramePr>
        <p:xfrm>
          <a:off x="3249687" y="1212861"/>
          <a:ext cx="8339176" cy="4949814"/>
        </p:xfrm>
        <a:graphic>
          <a:graphicData uri="http://schemas.openxmlformats.org/drawingml/2006/table">
            <a:tbl>
              <a:tblPr firstRow="1" bandRow="1">
                <a:tableStyleId>{F5AB1C69-6EDB-4FF4-983F-18BD219EF322}</a:tableStyleId>
              </a:tblPr>
              <a:tblGrid>
                <a:gridCol w="2084794">
                  <a:extLst>
                    <a:ext uri="{9D8B030D-6E8A-4147-A177-3AD203B41FA5}">
                      <a16:colId xmlns:a16="http://schemas.microsoft.com/office/drawing/2014/main" val="868112168"/>
                    </a:ext>
                  </a:extLst>
                </a:gridCol>
                <a:gridCol w="2084794">
                  <a:extLst>
                    <a:ext uri="{9D8B030D-6E8A-4147-A177-3AD203B41FA5}">
                      <a16:colId xmlns:a16="http://schemas.microsoft.com/office/drawing/2014/main" val="845309393"/>
                    </a:ext>
                  </a:extLst>
                </a:gridCol>
                <a:gridCol w="2084794">
                  <a:extLst>
                    <a:ext uri="{9D8B030D-6E8A-4147-A177-3AD203B41FA5}">
                      <a16:colId xmlns:a16="http://schemas.microsoft.com/office/drawing/2014/main" val="261878335"/>
                    </a:ext>
                  </a:extLst>
                </a:gridCol>
                <a:gridCol w="2084794">
                  <a:extLst>
                    <a:ext uri="{9D8B030D-6E8A-4147-A177-3AD203B41FA5}">
                      <a16:colId xmlns:a16="http://schemas.microsoft.com/office/drawing/2014/main" val="442114898"/>
                    </a:ext>
                  </a:extLst>
                </a:gridCol>
              </a:tblGrid>
              <a:tr h="545207">
                <a:tc>
                  <a:txBody>
                    <a:bodyPr/>
                    <a:lstStyle/>
                    <a:p>
                      <a:pPr algn="ctr"/>
                      <a:r>
                        <a:rPr lang="en-AU" sz="1200" baseline="0" dirty="0">
                          <a:solidFill>
                            <a:schemeClr val="tx1"/>
                          </a:solidFill>
                        </a:rPr>
                        <a:t>Student Safety </a:t>
                      </a:r>
                    </a:p>
                    <a:p>
                      <a:pPr algn="ctr"/>
                      <a:r>
                        <a:rPr lang="en-AU" sz="1200" baseline="0" dirty="0">
                          <a:solidFill>
                            <a:schemeClr val="tx1"/>
                          </a:solidFill>
                        </a:rPr>
                        <a:t>and Wellbeing Team</a:t>
                      </a:r>
                    </a:p>
                  </a:txBody>
                  <a:tcPr marL="81999" marR="81999" marT="40999" marB="40999" anchor="ctr"/>
                </a:tc>
                <a:tc>
                  <a:txBody>
                    <a:bodyPr/>
                    <a:lstStyle/>
                    <a:p>
                      <a:pPr algn="ctr"/>
                      <a:r>
                        <a:rPr lang="en-AU" sz="1200">
                          <a:solidFill>
                            <a:schemeClr val="tx1"/>
                          </a:solidFill>
                        </a:rPr>
                        <a:t>ANU Counselling</a:t>
                      </a:r>
                    </a:p>
                  </a:txBody>
                  <a:tcPr marL="81999" marR="81999" marT="40999" marB="40999" anchor="ctr"/>
                </a:tc>
                <a:tc>
                  <a:txBody>
                    <a:bodyPr/>
                    <a:lstStyle/>
                    <a:p>
                      <a:pPr algn="ctr"/>
                      <a:r>
                        <a:rPr lang="en-AU" sz="1200">
                          <a:solidFill>
                            <a:schemeClr val="tx1"/>
                          </a:solidFill>
                        </a:rPr>
                        <a:t>Accessibility</a:t>
                      </a:r>
                    </a:p>
                  </a:txBody>
                  <a:tcPr marL="81999" marR="81999" marT="40999" marB="40999" anchor="ctr"/>
                </a:tc>
                <a:tc>
                  <a:txBody>
                    <a:bodyPr/>
                    <a:lstStyle/>
                    <a:p>
                      <a:pPr algn="ctr"/>
                      <a:r>
                        <a:rPr lang="en-AU" sz="1200" dirty="0">
                          <a:solidFill>
                            <a:schemeClr val="tx1"/>
                          </a:solidFill>
                        </a:rPr>
                        <a:t>ANU Medical Centre </a:t>
                      </a:r>
                    </a:p>
                  </a:txBody>
                  <a:tcPr marL="81999" marR="81999" marT="40999" marB="40999" anchor="ctr"/>
                </a:tc>
                <a:extLst>
                  <a:ext uri="{0D108BD9-81ED-4DB2-BD59-A6C34878D82A}">
                    <a16:rowId xmlns:a16="http://schemas.microsoft.com/office/drawing/2014/main" val="64798396"/>
                  </a:ext>
                </a:extLst>
              </a:tr>
              <a:tr h="4404607">
                <a:tc>
                  <a:txBody>
                    <a:bodyPr/>
                    <a:lstStyle/>
                    <a:p>
                      <a:pPr marL="285750" indent="-285750">
                        <a:buFont typeface="Arial" panose="020B0604020202020204" pitchFamily="34" charset="0"/>
                        <a:buChar char="•"/>
                      </a:pPr>
                      <a:r>
                        <a:rPr lang="en-AU" sz="1100" b="0" i="0" u="none" strike="noStrike" baseline="0" noProof="0">
                          <a:solidFill>
                            <a:srgbClr val="000000"/>
                          </a:solidFill>
                          <a:latin typeface="+mn-lt"/>
                        </a:rPr>
                        <a:t>Support for academic, mental health, and personal challenges.</a:t>
                      </a:r>
                    </a:p>
                    <a:p>
                      <a:pPr marL="285750" indent="-285750">
                        <a:buFont typeface="Arial" panose="020B0604020202020204" pitchFamily="34" charset="0"/>
                        <a:buChar char="•"/>
                      </a:pPr>
                      <a:endParaRPr lang="en-AU" sz="1100" b="0" i="0" u="none" strike="noStrike" baseline="0" noProof="0">
                        <a:solidFill>
                          <a:srgbClr val="000000"/>
                        </a:solidFill>
                        <a:latin typeface="+mn-lt"/>
                      </a:endParaRPr>
                    </a:p>
                    <a:p>
                      <a:pPr marL="285750" indent="-285750">
                        <a:buFont typeface="Arial" panose="020B0604020202020204" pitchFamily="34" charset="0"/>
                        <a:buChar char="•"/>
                      </a:pPr>
                      <a:r>
                        <a:rPr lang="en-AU" sz="1100" b="0" i="0" u="none" strike="noStrike" baseline="0" noProof="0">
                          <a:solidFill>
                            <a:srgbClr val="000000"/>
                          </a:solidFill>
                          <a:latin typeface="+mn-lt"/>
                        </a:rPr>
                        <a:t>Trauma-informed response to disclosures of harmful behaviours.</a:t>
                      </a:r>
                      <a:endParaRPr lang="en-AU" sz="1100" baseline="0">
                        <a:latin typeface="+mn-lt"/>
                      </a:endParaRPr>
                    </a:p>
                    <a:p>
                      <a:pPr marL="285750" lvl="0" indent="-285750">
                        <a:buFont typeface="Arial" panose="020B0604020202020204" pitchFamily="34" charset="0"/>
                        <a:buChar char="•"/>
                      </a:pPr>
                      <a:endParaRPr lang="en-AU" sz="1100" b="0" i="0" u="none" strike="noStrike" baseline="0" noProof="0">
                        <a:solidFill>
                          <a:srgbClr val="000000"/>
                        </a:solidFill>
                        <a:latin typeface="+mn-lt"/>
                      </a:endParaRPr>
                    </a:p>
                    <a:p>
                      <a:pPr marL="285750" lvl="0" indent="-285750">
                        <a:buFont typeface="Arial" panose="020B0604020202020204" pitchFamily="34" charset="0"/>
                        <a:buChar char="•"/>
                      </a:pPr>
                      <a:r>
                        <a:rPr lang="en-AU" sz="1100" b="0" i="0" u="none" strike="noStrike" baseline="0" noProof="0">
                          <a:solidFill>
                            <a:srgbClr val="000000"/>
                          </a:solidFill>
                          <a:latin typeface="+mn-lt"/>
                        </a:rPr>
                        <a:t>Help navigating internal and external resources, university processes, and wellbeing support.</a:t>
                      </a:r>
                    </a:p>
                    <a:p>
                      <a:pPr marL="285750" lvl="0" indent="-285750">
                        <a:buFont typeface="Arial" panose="020B0604020202020204" pitchFamily="34" charset="0"/>
                        <a:buChar char="•"/>
                      </a:pPr>
                      <a:endParaRPr lang="en-AU" sz="1100" b="0" i="0" u="none" strike="noStrike" baseline="0" noProof="0">
                        <a:solidFill>
                          <a:srgbClr val="000000"/>
                        </a:solidFill>
                        <a:latin typeface="+mn-lt"/>
                      </a:endParaRPr>
                    </a:p>
                  </a:txBody>
                  <a:tcPr marL="81999" marR="81999" marT="40999" marB="40999"/>
                </a:tc>
                <a:tc>
                  <a:txBody>
                    <a:bodyPr/>
                    <a:lstStyle/>
                    <a:p>
                      <a:pPr marL="285750" indent="-285750">
                        <a:buFont typeface="Arial" panose="020B0604020202020204" pitchFamily="34" charset="0"/>
                        <a:buChar char="•"/>
                      </a:pPr>
                      <a:r>
                        <a:rPr lang="en-AU" sz="1100">
                          <a:latin typeface="+mn-lt"/>
                        </a:rPr>
                        <a:t>Short-term psychological support through counselling</a:t>
                      </a:r>
                    </a:p>
                    <a:p>
                      <a:pPr marL="285750" indent="-285750">
                        <a:buFont typeface="Arial" panose="020B0604020202020204" pitchFamily="34" charset="0"/>
                        <a:buChar char="•"/>
                      </a:pPr>
                      <a:endParaRPr lang="en-AU" sz="1100">
                        <a:latin typeface="+mn-lt"/>
                      </a:endParaRPr>
                    </a:p>
                    <a:p>
                      <a:pPr marL="285750" lvl="0" indent="-285750">
                        <a:buFont typeface="Arial" panose="020B0604020202020204" pitchFamily="34" charset="0"/>
                        <a:buChar char="•"/>
                      </a:pPr>
                      <a:r>
                        <a:rPr lang="en-AU" sz="1100">
                          <a:latin typeface="+mn-lt"/>
                        </a:rPr>
                        <a:t>Offers groups, workshops, and online resources</a:t>
                      </a:r>
                    </a:p>
                    <a:p>
                      <a:pPr marL="285750" lvl="0" indent="-285750">
                        <a:buFont typeface="Arial" panose="020B0604020202020204" pitchFamily="34" charset="0"/>
                        <a:buChar char="•"/>
                      </a:pPr>
                      <a:endParaRPr lang="en-AU" sz="1100">
                        <a:latin typeface="+mn-lt"/>
                      </a:endParaRPr>
                    </a:p>
                    <a:p>
                      <a:pPr marL="285750" lvl="0" indent="-285750">
                        <a:buFont typeface="Arial" panose="020B0604020202020204" pitchFamily="34" charset="0"/>
                        <a:buChar char="•"/>
                      </a:pPr>
                      <a:r>
                        <a:rPr lang="en-AU" sz="1100">
                          <a:latin typeface="+mn-lt"/>
                        </a:rPr>
                        <a:t>Non-diagnostic service; no diagnosis or Mental Health Treatment Plan required.</a:t>
                      </a:r>
                    </a:p>
                    <a:p>
                      <a:pPr marL="285750" lvl="0" indent="-285750">
                        <a:buFont typeface="Arial" panose="020B0604020202020204" pitchFamily="34" charset="0"/>
                        <a:buChar char="•"/>
                      </a:pPr>
                      <a:endParaRPr lang="en-AU" sz="1100">
                        <a:latin typeface="+mn-lt"/>
                      </a:endParaRPr>
                    </a:p>
                  </a:txBody>
                  <a:tcPr marL="81999" marR="81999" marT="40999" marB="40999"/>
                </a:tc>
                <a:tc>
                  <a:txBody>
                    <a:bodyPr/>
                    <a:lstStyle/>
                    <a:p>
                      <a:pPr marL="285750" lvl="0" indent="-285750">
                        <a:buFont typeface="Arial" panose="020B0604020202020204" pitchFamily="34" charset="0"/>
                        <a:buChar char="•"/>
                      </a:pPr>
                      <a:r>
                        <a:rPr lang="en-AU" sz="1100" kern="1200">
                          <a:solidFill>
                            <a:schemeClr val="dk1"/>
                          </a:solidFill>
                          <a:latin typeface="+mn-lt"/>
                          <a:ea typeface="+mn-ea"/>
                          <a:cs typeface="+mn-cs"/>
                        </a:rPr>
                        <a:t> Supports students with disabilities and/or long or short-term health conditions.</a:t>
                      </a:r>
                    </a:p>
                    <a:p>
                      <a:pPr marL="285750" lvl="0" indent="-285750">
                        <a:buFont typeface="Arial" panose="020B0604020202020204" pitchFamily="34" charset="0"/>
                        <a:buChar char="•"/>
                      </a:pPr>
                      <a:endParaRPr lang="en-AU" sz="1100" kern="1200">
                        <a:solidFill>
                          <a:schemeClr val="dk1"/>
                        </a:solidFill>
                        <a:latin typeface="+mn-lt"/>
                        <a:ea typeface="+mn-ea"/>
                        <a:cs typeface="+mn-cs"/>
                      </a:endParaRPr>
                    </a:p>
                    <a:p>
                      <a:pPr marL="285750" marR="0" lvl="0" indent="-2857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100">
                          <a:latin typeface="+mn-lt"/>
                        </a:rPr>
                        <a:t>Also provides support to elite athletes and carers.</a:t>
                      </a:r>
                    </a:p>
                    <a:p>
                      <a:pPr marL="285750" lvl="0" indent="-285750">
                        <a:buFont typeface="Arial" panose="020B0604020202020204" pitchFamily="34" charset="0"/>
                        <a:buChar char="•"/>
                      </a:pPr>
                      <a:endParaRPr lang="en-AU" sz="1100">
                        <a:latin typeface="+mn-lt"/>
                      </a:endParaRPr>
                    </a:p>
                    <a:p>
                      <a:pPr marL="285750" lvl="0" indent="-285750">
                        <a:buFont typeface="Arial" panose="020B0604020202020204" pitchFamily="34" charset="0"/>
                        <a:buChar char="•"/>
                      </a:pPr>
                      <a:r>
                        <a:rPr lang="en-AU" sz="1100">
                          <a:latin typeface="+mn-lt"/>
                        </a:rPr>
                        <a:t>Creates Education Access Plans (EAPs) with recommended academic adjustments.</a:t>
                      </a:r>
                    </a:p>
                    <a:p>
                      <a:pPr marL="285750" lvl="0" indent="-285750">
                        <a:buFont typeface="Arial" panose="020B0604020202020204" pitchFamily="34" charset="0"/>
                        <a:buChar char="•"/>
                      </a:pPr>
                      <a:endParaRPr lang="en-AU" sz="1100">
                        <a:latin typeface="+mn-lt"/>
                      </a:endParaRPr>
                    </a:p>
                    <a:p>
                      <a:pPr marL="0" lvl="0" indent="0">
                        <a:buNone/>
                      </a:pPr>
                      <a:endParaRPr lang="en-AU" sz="1100">
                        <a:latin typeface="+mn-lt"/>
                      </a:endParaRPr>
                    </a:p>
                  </a:txBody>
                  <a:tcPr marL="81999" marR="81999" marT="40999" marB="40999"/>
                </a:tc>
                <a:tc>
                  <a:txBody>
                    <a:bodyPr/>
                    <a:lstStyle/>
                    <a:p>
                      <a:pPr marL="285750" indent="-285750">
                        <a:buFont typeface="Arial" panose="020B0604020202020204" pitchFamily="34" charset="0"/>
                        <a:buChar char="•"/>
                      </a:pPr>
                      <a:r>
                        <a:rPr lang="en-AU" sz="1100" dirty="0">
                          <a:latin typeface="+mn-lt"/>
                        </a:rPr>
                        <a:t>Appointments</a:t>
                      </a:r>
                      <a:r>
                        <a:rPr lang="en-AU" sz="1100" baseline="0" dirty="0">
                          <a:latin typeface="+mn-lt"/>
                        </a:rPr>
                        <a:t> with doctors, nurse practitioners, and nurses for students and staff.</a:t>
                      </a:r>
                    </a:p>
                    <a:p>
                      <a:pPr marL="0" indent="0">
                        <a:buFont typeface="Arial" panose="020B0604020202020204" pitchFamily="34" charset="0"/>
                        <a:buNone/>
                      </a:pPr>
                      <a:endParaRPr lang="en-AU" sz="1100" baseline="0" dirty="0">
                        <a:latin typeface="+mn-lt"/>
                      </a:endParaRPr>
                    </a:p>
                    <a:p>
                      <a:pPr marL="285750" lvl="0" indent="-285750">
                        <a:buFont typeface="Arial" panose="020B0604020202020204" pitchFamily="34" charset="0"/>
                        <a:buChar char="•"/>
                      </a:pPr>
                      <a:r>
                        <a:rPr lang="en-AU" sz="1100" baseline="0" dirty="0">
                          <a:latin typeface="+mn-lt"/>
                        </a:rPr>
                        <a:t>Services include sexual health, immunisations, minor procedures, referrals, and telehealth.</a:t>
                      </a:r>
                    </a:p>
                    <a:p>
                      <a:pPr marL="0" lvl="0" indent="0">
                        <a:buFont typeface="Arial" panose="020B0604020202020204" pitchFamily="34" charset="0"/>
                        <a:buNone/>
                      </a:pPr>
                      <a:endParaRPr lang="en-AU" sz="1100" baseline="0" dirty="0">
                        <a:latin typeface="+mn-lt"/>
                      </a:endParaRPr>
                    </a:p>
                    <a:p>
                      <a:pPr marL="285750" lvl="0" indent="-285750">
                        <a:buFont typeface="Arial" panose="020B0604020202020204" pitchFamily="34" charset="0"/>
                        <a:buChar char="•"/>
                      </a:pPr>
                      <a:r>
                        <a:rPr lang="en-AU" sz="1100" baseline="0" dirty="0">
                          <a:latin typeface="+mn-lt"/>
                        </a:rPr>
                        <a:t>Bulk-billed for students with Medicare or OSHC; fees apply for missed appointments.</a:t>
                      </a:r>
                    </a:p>
                    <a:p>
                      <a:pPr marL="285750" lvl="0" indent="-285750">
                        <a:buFont typeface="Arial" panose="020B0604020202020204" pitchFamily="34" charset="0"/>
                        <a:buChar char="•"/>
                      </a:pPr>
                      <a:endParaRPr lang="en-AU" sz="1100" baseline="0" dirty="0">
                        <a:latin typeface="+mn-lt"/>
                      </a:endParaRPr>
                    </a:p>
                    <a:p>
                      <a:pPr marL="0" lvl="0" indent="0">
                        <a:buFont typeface="Arial" panose="020B0604020202020204" pitchFamily="34" charset="0"/>
                        <a:buNone/>
                      </a:pPr>
                      <a:r>
                        <a:rPr lang="en-AU" sz="900" b="1" i="0" u="none" strike="noStrike" kern="1200" dirty="0">
                          <a:solidFill>
                            <a:schemeClr val="dk1"/>
                          </a:solidFill>
                          <a:effectLst/>
                          <a:latin typeface="+mn-lt"/>
                          <a:ea typeface="+mn-ea"/>
                          <a:cs typeface="+mn-cs"/>
                        </a:rPr>
                        <a:t>Book online - </a:t>
                      </a:r>
                      <a:r>
                        <a:rPr lang="en-AU" sz="900" b="0" i="0" u="sng" strike="noStrike" kern="1200" dirty="0">
                          <a:solidFill>
                            <a:schemeClr val="dk1"/>
                          </a:solidFill>
                          <a:effectLst/>
                          <a:latin typeface="+mn-lt"/>
                          <a:ea typeface="+mn-ea"/>
                          <a:cs typeface="+mn-cs"/>
                          <a:hlinkClick r:id="rId3"/>
                        </a:rPr>
                        <a:t>https://www.hotdoc.com.au/medical-centres/canberra-ACT-2600/anu-medical-centre/doctors</a:t>
                      </a:r>
                      <a:endParaRPr lang="en-AU" sz="900" baseline="0" dirty="0">
                        <a:latin typeface="+mn-lt"/>
                      </a:endParaRPr>
                    </a:p>
                    <a:p>
                      <a:pPr marL="0" lvl="0" indent="0">
                        <a:buNone/>
                      </a:pPr>
                      <a:endParaRPr lang="en-AU" sz="1100" baseline="0" dirty="0">
                        <a:latin typeface="+mn-lt"/>
                      </a:endParaRPr>
                    </a:p>
                  </a:txBody>
                  <a:tcPr marL="81999" marR="81999" marT="40999" marB="40999"/>
                </a:tc>
                <a:extLst>
                  <a:ext uri="{0D108BD9-81ED-4DB2-BD59-A6C34878D82A}">
                    <a16:rowId xmlns:a16="http://schemas.microsoft.com/office/drawing/2014/main" val="1447663764"/>
                  </a:ext>
                </a:extLst>
              </a:tr>
            </a:tbl>
          </a:graphicData>
        </a:graphic>
      </p:graphicFrame>
      <p:pic>
        <p:nvPicPr>
          <p:cNvPr id="16" name="Picture 15" descr="A qr code with black dots">
            <a:extLst>
              <a:ext uri="{FF2B5EF4-FFF2-40B4-BE49-F238E27FC236}">
                <a16:creationId xmlns:a16="http://schemas.microsoft.com/office/drawing/2014/main" id="{F18D146D-9416-E23B-C56B-1A6BDCB79FEC}"/>
              </a:ext>
            </a:extLst>
          </p:cNvPr>
          <p:cNvPicPr>
            <a:picLocks noChangeAspect="1"/>
          </p:cNvPicPr>
          <p:nvPr/>
        </p:nvPicPr>
        <p:blipFill>
          <a:blip r:embed="rId4"/>
          <a:stretch>
            <a:fillRect/>
          </a:stretch>
        </p:blipFill>
        <p:spPr>
          <a:xfrm>
            <a:off x="461925" y="2173365"/>
            <a:ext cx="2575062" cy="2575062"/>
          </a:xfrm>
          <a:prstGeom prst="rect">
            <a:avLst/>
          </a:prstGeom>
        </p:spPr>
      </p:pic>
      <p:pic>
        <p:nvPicPr>
          <p:cNvPr id="17" name="Picture 16" descr="A qr code with black dots&#10;&#10;AI-generated content may be incorrect.">
            <a:extLst>
              <a:ext uri="{FF2B5EF4-FFF2-40B4-BE49-F238E27FC236}">
                <a16:creationId xmlns:a16="http://schemas.microsoft.com/office/drawing/2014/main" id="{9D99FCCF-C78F-4A59-D9E9-360F1E32E069}"/>
              </a:ext>
            </a:extLst>
          </p:cNvPr>
          <p:cNvPicPr>
            <a:picLocks noChangeAspect="1"/>
          </p:cNvPicPr>
          <p:nvPr/>
        </p:nvPicPr>
        <p:blipFill>
          <a:blip r:embed="rId5"/>
          <a:stretch>
            <a:fillRect/>
          </a:stretch>
        </p:blipFill>
        <p:spPr>
          <a:xfrm>
            <a:off x="3778647" y="4978502"/>
            <a:ext cx="1075767" cy="1075767"/>
          </a:xfrm>
          <a:prstGeom prst="rect">
            <a:avLst/>
          </a:prstGeom>
        </p:spPr>
      </p:pic>
      <p:pic>
        <p:nvPicPr>
          <p:cNvPr id="18" name="Picture 17" descr="A qr code with black dots&#10;&#10;AI-generated content may be incorrect.">
            <a:extLst>
              <a:ext uri="{FF2B5EF4-FFF2-40B4-BE49-F238E27FC236}">
                <a16:creationId xmlns:a16="http://schemas.microsoft.com/office/drawing/2014/main" id="{59660478-7E8E-3B62-4F8E-666CC4CCD181}"/>
              </a:ext>
            </a:extLst>
          </p:cNvPr>
          <p:cNvPicPr>
            <a:picLocks noChangeAspect="1"/>
          </p:cNvPicPr>
          <p:nvPr/>
        </p:nvPicPr>
        <p:blipFill>
          <a:blip r:embed="rId6"/>
          <a:stretch>
            <a:fillRect/>
          </a:stretch>
        </p:blipFill>
        <p:spPr>
          <a:xfrm>
            <a:off x="5852994" y="4978502"/>
            <a:ext cx="1023532" cy="1023532"/>
          </a:xfrm>
          <a:prstGeom prst="rect">
            <a:avLst/>
          </a:prstGeom>
        </p:spPr>
      </p:pic>
      <p:pic>
        <p:nvPicPr>
          <p:cNvPr id="19" name="Picture 18" descr="A qr code with black dots&#10;&#10;AI-generated content may be incorrect.">
            <a:extLst>
              <a:ext uri="{FF2B5EF4-FFF2-40B4-BE49-F238E27FC236}">
                <a16:creationId xmlns:a16="http://schemas.microsoft.com/office/drawing/2014/main" id="{B27A402A-F1AB-127C-CA03-799C8CE093BD}"/>
              </a:ext>
            </a:extLst>
          </p:cNvPr>
          <p:cNvPicPr>
            <a:picLocks noChangeAspect="1"/>
          </p:cNvPicPr>
          <p:nvPr/>
        </p:nvPicPr>
        <p:blipFill>
          <a:blip r:embed="rId7"/>
          <a:stretch>
            <a:fillRect/>
          </a:stretch>
        </p:blipFill>
        <p:spPr>
          <a:xfrm>
            <a:off x="7972985" y="4944886"/>
            <a:ext cx="1075767" cy="1075767"/>
          </a:xfrm>
          <a:prstGeom prst="rect">
            <a:avLst/>
          </a:prstGeom>
        </p:spPr>
      </p:pic>
      <p:pic>
        <p:nvPicPr>
          <p:cNvPr id="20" name="Picture 19" descr="A qr code with dots&#10;&#10;AI-generated content may be incorrect.">
            <a:extLst>
              <a:ext uri="{FF2B5EF4-FFF2-40B4-BE49-F238E27FC236}">
                <a16:creationId xmlns:a16="http://schemas.microsoft.com/office/drawing/2014/main" id="{F96DD645-767C-E438-E105-FF08D47F486A}"/>
              </a:ext>
            </a:extLst>
          </p:cNvPr>
          <p:cNvPicPr>
            <a:picLocks noChangeAspect="1"/>
          </p:cNvPicPr>
          <p:nvPr/>
        </p:nvPicPr>
        <p:blipFill>
          <a:blip r:embed="rId8"/>
          <a:stretch>
            <a:fillRect/>
          </a:stretch>
        </p:blipFill>
        <p:spPr>
          <a:xfrm>
            <a:off x="10050897" y="4978502"/>
            <a:ext cx="1023532" cy="1023532"/>
          </a:xfrm>
          <a:prstGeom prst="rect">
            <a:avLst/>
          </a:prstGeom>
        </p:spPr>
      </p:pic>
      <p:sp>
        <p:nvSpPr>
          <p:cNvPr id="2" name="Footer Placeholder 1">
            <a:extLst>
              <a:ext uri="{FF2B5EF4-FFF2-40B4-BE49-F238E27FC236}">
                <a16:creationId xmlns:a16="http://schemas.microsoft.com/office/drawing/2014/main" id="{C67F87A4-CA19-D467-C7B0-C1C652E911F0}"/>
              </a:ext>
            </a:extLst>
          </p:cNvPr>
          <p:cNvSpPr>
            <a:spLocks noGrp="1"/>
          </p:cNvSpPr>
          <p:nvPr>
            <p:ph type="ftr" sz="quarter" idx="11"/>
          </p:nvPr>
        </p:nvSpPr>
        <p:spPr>
          <a:xfrm>
            <a:off x="672000" y="6561450"/>
            <a:ext cx="7200000" cy="144000"/>
          </a:xfrm>
        </p:spPr>
        <p:txBody>
          <a:bodyPr/>
          <a:lstStyle/>
          <a:p>
            <a:r>
              <a:rPr lang="en-US" dirty="0"/>
              <a:t>S2 2026 Orientation week |  </a:t>
            </a:r>
            <a:r>
              <a:rPr lang="en-AU" dirty="0"/>
              <a:t>Enrolment presentation and Q&amp;A</a:t>
            </a:r>
          </a:p>
        </p:txBody>
      </p:sp>
      <p:sp>
        <p:nvSpPr>
          <p:cNvPr id="5" name="Text Placeholder 5">
            <a:extLst>
              <a:ext uri="{FF2B5EF4-FFF2-40B4-BE49-F238E27FC236}">
                <a16:creationId xmlns:a16="http://schemas.microsoft.com/office/drawing/2014/main" id="{8F636736-5346-A500-C4AC-3EC652368119}"/>
              </a:ext>
            </a:extLst>
          </p:cNvPr>
          <p:cNvSpPr txBox="1">
            <a:spLocks/>
          </p:cNvSpPr>
          <p:nvPr/>
        </p:nvSpPr>
        <p:spPr>
          <a:xfrm>
            <a:off x="431800" y="432002"/>
            <a:ext cx="11279717" cy="663152"/>
          </a:xfrm>
          <a:prstGeom prst="rect">
            <a:avLst/>
          </a:prstGeom>
        </p:spPr>
        <p:txBody>
          <a:bodyPr vert="horz" lIns="0" tIns="0" rIns="0" bIns="0" rtlCol="0">
            <a:normAutofit/>
          </a:bodyPr>
          <a:lstStyle>
            <a:lvl1pPr marL="0" indent="0" algn="l" defTabSz="914377" rtl="0" eaLnBrk="1" latinLnBrk="0" hangingPunct="1">
              <a:lnSpc>
                <a:spcPct val="80000"/>
              </a:lnSpc>
              <a:spcBef>
                <a:spcPts val="0"/>
              </a:spcBef>
              <a:spcAft>
                <a:spcPts val="2400"/>
              </a:spcAft>
              <a:buFont typeface="Arial" panose="020B0604020202020204" pitchFamily="34" charset="0"/>
              <a:buNone/>
              <a:defRPr sz="4800"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2400"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4800"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4800"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4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dirty="0"/>
              <a:t>Know where to get help at ANU</a:t>
            </a:r>
          </a:p>
        </p:txBody>
      </p:sp>
      <p:sp>
        <p:nvSpPr>
          <p:cNvPr id="7" name="Date Placeholder 3">
            <a:extLst>
              <a:ext uri="{FF2B5EF4-FFF2-40B4-BE49-F238E27FC236}">
                <a16:creationId xmlns:a16="http://schemas.microsoft.com/office/drawing/2014/main" id="{74A5420E-B5C5-DDA9-216C-B6603B68BA83}"/>
              </a:ext>
            </a:extLst>
          </p:cNvPr>
          <p:cNvSpPr txBox="1">
            <a:spLocks/>
          </p:cNvSpPr>
          <p:nvPr/>
        </p:nvSpPr>
        <p:spPr>
          <a:xfrm>
            <a:off x="9441390" y="6552000"/>
            <a:ext cx="1871517" cy="144000"/>
          </a:xfrm>
          <a:prstGeom prst="rect">
            <a:avLst/>
          </a:prstGeom>
        </p:spPr>
        <p:txBody>
          <a:bodyPr vert="horz" lIns="0" tIns="0" rIns="0" bIns="0" rtlCol="0">
            <a:normAutofit fontScale="47500" lnSpcReduction="20000"/>
          </a:bodyPr>
          <a:lstStyle>
            <a:lvl1pPr marL="0" indent="0" algn="l" defTabSz="914377" rtl="0" eaLnBrk="1" latinLnBrk="0" hangingPunct="1">
              <a:lnSpc>
                <a:spcPct val="100000"/>
              </a:lnSpc>
              <a:spcBef>
                <a:spcPts val="0"/>
              </a:spcBef>
              <a:spcAft>
                <a:spcPts val="800"/>
              </a:spcAft>
              <a:buFont typeface="Arial" panose="020B0604020202020204" pitchFamily="34" charset="0"/>
              <a:buNone/>
              <a:defRPr sz="1600"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1467"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116058908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830C30-79D5-95BA-6834-35D42526BC9E}"/>
            </a:ext>
          </a:extLst>
        </p:cNvPr>
        <p:cNvGrpSpPr/>
        <p:nvPr/>
      </p:nvGrpSpPr>
      <p:grpSpPr>
        <a:xfrm>
          <a:off x="0" y="0"/>
          <a:ext cx="0" cy="0"/>
          <a:chOff x="0" y="0"/>
          <a:chExt cx="0" cy="0"/>
        </a:xfrm>
      </p:grpSpPr>
      <p:sp>
        <p:nvSpPr>
          <p:cNvPr id="12" name="Rectangle: Rounded Corners 11">
            <a:extLst>
              <a:ext uri="{FF2B5EF4-FFF2-40B4-BE49-F238E27FC236}">
                <a16:creationId xmlns:a16="http://schemas.microsoft.com/office/drawing/2014/main" id="{715DABD6-C818-2292-14AC-91430DA95C40}"/>
              </a:ext>
            </a:extLst>
          </p:cNvPr>
          <p:cNvSpPr/>
          <p:nvPr/>
        </p:nvSpPr>
        <p:spPr>
          <a:xfrm>
            <a:off x="5868747" y="1865208"/>
            <a:ext cx="6107878" cy="4097442"/>
          </a:xfrm>
          <a:prstGeom prst="roundRect">
            <a:avLst/>
          </a:prstGeom>
          <a:noFill/>
          <a:ln w="57150">
            <a:solidFill>
              <a:srgbClr val="BE830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Public Sans Light"/>
              <a:ea typeface="+mn-ea"/>
              <a:cs typeface="+mn-cs"/>
            </a:endParaRPr>
          </a:p>
        </p:txBody>
      </p:sp>
      <p:sp>
        <p:nvSpPr>
          <p:cNvPr id="7" name="Content Placeholder 6">
            <a:extLst>
              <a:ext uri="{FF2B5EF4-FFF2-40B4-BE49-F238E27FC236}">
                <a16:creationId xmlns:a16="http://schemas.microsoft.com/office/drawing/2014/main" id="{5DBAB1ED-5936-0324-9450-369B0540E8C8}"/>
              </a:ext>
            </a:extLst>
          </p:cNvPr>
          <p:cNvSpPr>
            <a:spLocks noGrp="1"/>
          </p:cNvSpPr>
          <p:nvPr>
            <p:ph sz="half" idx="2"/>
          </p:nvPr>
        </p:nvSpPr>
        <p:spPr>
          <a:xfrm>
            <a:off x="6128175" y="2159511"/>
            <a:ext cx="5612153" cy="3611898"/>
          </a:xfrm>
        </p:spPr>
        <p:txBody>
          <a:bodyPr vert="horz" lIns="0" tIns="0" rIns="0" bIns="0" rtlCol="0" anchor="t">
            <a:normAutofit lnSpcReduction="10000"/>
          </a:bodyPr>
          <a:lstStyle/>
          <a:p>
            <a:r>
              <a:rPr lang="en-AU" sz="1600" dirty="0">
                <a:solidFill>
                  <a:schemeClr val="tx1"/>
                </a:solidFill>
              </a:rPr>
              <a:t>Join the Set4ANU mentoring program to be matched with a friendly senior student mentor!</a:t>
            </a:r>
            <a:endParaRPr lang="en-US" sz="1600" dirty="0">
              <a:solidFill>
                <a:schemeClr val="tx1"/>
              </a:solidFill>
            </a:endParaRPr>
          </a:p>
          <a:p>
            <a:r>
              <a:rPr lang="en-AU" sz="1600" dirty="0">
                <a:solidFill>
                  <a:schemeClr val="tx1"/>
                </a:solidFill>
              </a:rPr>
              <a:t>Set4ANU is a fun, free, 8-week group mentoring program.  </a:t>
            </a:r>
          </a:p>
          <a:p>
            <a:r>
              <a:rPr lang="en-AU" sz="1600" dirty="0">
                <a:solidFill>
                  <a:schemeClr val="tx1"/>
                </a:solidFill>
              </a:rPr>
              <a:t>Your mentor will help ease you into the university by helping you:</a:t>
            </a:r>
          </a:p>
          <a:p>
            <a:pPr marL="525145" lvl="2" indent="-285750"/>
            <a:r>
              <a:rPr lang="en-AU" sz="1600" dirty="0">
                <a:latin typeface="Public Sans"/>
              </a:rPr>
              <a:t>Make new friends and meet other new students,</a:t>
            </a:r>
          </a:p>
          <a:p>
            <a:pPr marL="525145" lvl="2" indent="-285750"/>
            <a:r>
              <a:rPr lang="en-AU" sz="1600" dirty="0">
                <a:latin typeface="Public Sans"/>
              </a:rPr>
              <a:t>Help you build your university study skills,</a:t>
            </a:r>
          </a:p>
          <a:p>
            <a:pPr marL="525145" lvl="2" indent="-285750"/>
            <a:r>
              <a:rPr lang="en-AU" sz="1600" dirty="0">
                <a:latin typeface="Public Sans"/>
              </a:rPr>
              <a:t>Guide you around ANU!</a:t>
            </a:r>
          </a:p>
          <a:p>
            <a:pPr lvl="1"/>
            <a:r>
              <a:rPr lang="en-AU" sz="1600" dirty="0">
                <a:latin typeface="Public Sans"/>
                <a:hlinkClick r:id="rId2"/>
              </a:rPr>
              <a:t>Visit our website</a:t>
            </a:r>
            <a:r>
              <a:rPr lang="en-AU" sz="1600" dirty="0">
                <a:latin typeface="Public Sans"/>
              </a:rPr>
              <a:t> for more information. </a:t>
            </a:r>
            <a:br>
              <a:rPr lang="en-AU" sz="1600" dirty="0">
                <a:latin typeface="Public Sans"/>
              </a:rPr>
            </a:br>
            <a:br>
              <a:rPr lang="en-AU" sz="1600" dirty="0">
                <a:latin typeface="Public Sans"/>
              </a:rPr>
            </a:br>
            <a:r>
              <a:rPr lang="en-AU" sz="1600" dirty="0">
                <a:latin typeface="Public Sans"/>
              </a:rPr>
              <a:t>Email Isabelle at: </a:t>
            </a:r>
            <a:r>
              <a:rPr lang="en-AU" sz="1600" dirty="0">
                <a:latin typeface="Public Sans"/>
                <a:hlinkClick r:id="rId3"/>
              </a:rPr>
              <a:t>studenttransition.seem@anu.edu.au</a:t>
            </a:r>
            <a:r>
              <a:rPr lang="en-AU" sz="1600" dirty="0">
                <a:latin typeface="Public Sans"/>
              </a:rPr>
              <a:t> </a:t>
            </a:r>
            <a:br>
              <a:rPr lang="en-AU" sz="1600" dirty="0">
                <a:latin typeface="Public Sans"/>
              </a:rPr>
            </a:br>
            <a:br>
              <a:rPr lang="en-AU" sz="1600" dirty="0">
                <a:latin typeface="Public Sans"/>
              </a:rPr>
            </a:br>
            <a:r>
              <a:rPr lang="en-AU" sz="1600" dirty="0">
                <a:latin typeface="Public Sans"/>
              </a:rPr>
              <a:t>Mentee registrations close </a:t>
            </a:r>
            <a:r>
              <a:rPr lang="en-AU" sz="1600" b="1" dirty="0">
                <a:latin typeface="Public Sans"/>
              </a:rPr>
              <a:t>Sunday 2 August 2026</a:t>
            </a:r>
          </a:p>
        </p:txBody>
      </p:sp>
      <p:sp>
        <p:nvSpPr>
          <p:cNvPr id="4" name="Slide Number Placeholder 3">
            <a:extLst>
              <a:ext uri="{FF2B5EF4-FFF2-40B4-BE49-F238E27FC236}">
                <a16:creationId xmlns:a16="http://schemas.microsoft.com/office/drawing/2014/main" id="{F3D792AA-C1CE-BD96-49E0-BEA1040FF90E}"/>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0A01DC5-1685-4615-8240-15192985C6A2}" type="slidenum">
              <a:rPr kumimoji="0" lang="en-AU" sz="800" b="0" i="0" u="none" strike="noStrike" kern="1200" cap="all" spc="0" normalizeH="0" baseline="0" noProof="0" smtClean="0">
                <a:ln>
                  <a:noFill/>
                </a:ln>
                <a:solidFill>
                  <a:prstClr val="black"/>
                </a:solidFill>
                <a:effectLst/>
                <a:uLnTx/>
                <a:uFillTx/>
                <a:latin typeface="Public Sans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48</a:t>
            </a:fld>
            <a:endParaRPr kumimoji="0" lang="en-AU" sz="800" b="0" i="0" u="none" strike="noStrike" kern="1200" cap="all" spc="0" normalizeH="0" baseline="0" noProof="0">
              <a:ln>
                <a:noFill/>
              </a:ln>
              <a:solidFill>
                <a:prstClr val="black"/>
              </a:solidFill>
              <a:effectLst/>
              <a:uLnTx/>
              <a:uFillTx/>
              <a:latin typeface="Public Sans Light"/>
              <a:ea typeface="+mn-ea"/>
              <a:cs typeface="+mn-cs"/>
            </a:endParaRPr>
          </a:p>
        </p:txBody>
      </p:sp>
      <p:sp>
        <p:nvSpPr>
          <p:cNvPr id="6" name="Text Placeholder 5">
            <a:extLst>
              <a:ext uri="{FF2B5EF4-FFF2-40B4-BE49-F238E27FC236}">
                <a16:creationId xmlns:a16="http://schemas.microsoft.com/office/drawing/2014/main" id="{08839473-9DB6-8622-D2BD-A91D53E15022}"/>
              </a:ext>
            </a:extLst>
          </p:cNvPr>
          <p:cNvSpPr>
            <a:spLocks noGrp="1"/>
          </p:cNvSpPr>
          <p:nvPr>
            <p:ph type="body" sz="quarter" idx="14"/>
          </p:nvPr>
        </p:nvSpPr>
        <p:spPr/>
        <p:txBody>
          <a:bodyPr vert="horz" lIns="0" tIns="0" rIns="0" bIns="0" rtlCol="0" anchor="t">
            <a:normAutofit/>
          </a:bodyPr>
          <a:lstStyle/>
          <a:p>
            <a:r>
              <a:rPr lang="en-AU" dirty="0"/>
              <a:t>Register for Set4ANU Mentoring</a:t>
            </a:r>
          </a:p>
        </p:txBody>
      </p:sp>
      <p:pic>
        <p:nvPicPr>
          <p:cNvPr id="8" name="Content Placeholder 14" descr="A group of people sitting at a table&#10;&#10;Description automatically generated">
            <a:extLst>
              <a:ext uri="{FF2B5EF4-FFF2-40B4-BE49-F238E27FC236}">
                <a16:creationId xmlns:a16="http://schemas.microsoft.com/office/drawing/2014/main" id="{8710A6B3-E8BA-DC74-3A44-584C159811AC}"/>
              </a:ext>
            </a:extLst>
          </p:cNvPr>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451672" y="2159511"/>
            <a:ext cx="5280025" cy="3520016"/>
          </a:xfrm>
          <a:prstGeom prst="rect">
            <a:avLst/>
          </a:prstGeom>
        </p:spPr>
      </p:pic>
      <p:pic>
        <p:nvPicPr>
          <p:cNvPr id="10" name="Picture 9" descr="A white speech bubble on a black background&#10;&#10;AI-generated content may be incorrect.">
            <a:extLst>
              <a:ext uri="{FF2B5EF4-FFF2-40B4-BE49-F238E27FC236}">
                <a16:creationId xmlns:a16="http://schemas.microsoft.com/office/drawing/2014/main" id="{A34F0C16-7899-F473-01E7-F07A2B1151D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2000" y="525756"/>
            <a:ext cx="4464153" cy="2880002"/>
          </a:xfrm>
          <a:prstGeom prst="rect">
            <a:avLst/>
          </a:prstGeom>
        </p:spPr>
      </p:pic>
      <p:sp>
        <p:nvSpPr>
          <p:cNvPr id="11" name="TextBox 10">
            <a:extLst>
              <a:ext uri="{FF2B5EF4-FFF2-40B4-BE49-F238E27FC236}">
                <a16:creationId xmlns:a16="http://schemas.microsoft.com/office/drawing/2014/main" id="{D43E3A54-56E0-6919-C864-E3C722E8A744}"/>
              </a:ext>
            </a:extLst>
          </p:cNvPr>
          <p:cNvSpPr txBox="1"/>
          <p:nvPr/>
        </p:nvSpPr>
        <p:spPr>
          <a:xfrm>
            <a:off x="1404594" y="1417721"/>
            <a:ext cx="2984025" cy="107721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dirty="0">
                <a:ln>
                  <a:noFill/>
                </a:ln>
                <a:solidFill>
                  <a:srgbClr val="BE830E"/>
                </a:solidFill>
                <a:effectLst/>
                <a:uLnTx/>
                <a:uFillTx/>
                <a:latin typeface="Public Sans"/>
                <a:ea typeface="+mn-ea"/>
                <a:cs typeface="+mn-cs"/>
                <a:hlinkClick r:id="rId6"/>
              </a:rPr>
              <a:t>Register now!</a:t>
            </a:r>
            <a:r>
              <a:rPr kumimoji="0" lang="en-AU" sz="2400" b="0" i="0" u="none" strike="noStrike" kern="1200" cap="none" spc="0" normalizeH="0" baseline="0" noProof="0" dirty="0">
                <a:ln>
                  <a:noFill/>
                </a:ln>
                <a:solidFill>
                  <a:srgbClr val="BE830E"/>
                </a:solidFill>
                <a:effectLst/>
                <a:uLnTx/>
                <a:uFillTx/>
                <a:latin typeface="Public Sans"/>
                <a:ea typeface="+mn-ea"/>
                <a:cs typeface="+mn-cs"/>
              </a:rPr>
              <a:t> </a:t>
            </a:r>
            <a:r>
              <a:rPr kumimoji="0" lang="en-AU" sz="2400" b="0" i="0" u="none" strike="noStrike" kern="1200" cap="none" spc="0" normalizeH="0" baseline="0" noProof="0" dirty="0">
                <a:ln>
                  <a:noFill/>
                </a:ln>
                <a:solidFill>
                  <a:prstClr val="black"/>
                </a:solidFill>
                <a:effectLst/>
                <a:uLnTx/>
                <a:uFillTx/>
                <a:latin typeface="Public Sans"/>
                <a:ea typeface="+mn-ea"/>
                <a:cs typeface="+mn-cs"/>
              </a:rPr>
              <a:t>Spots are limited!</a:t>
            </a:r>
            <a:endParaRPr kumimoji="0" lang="en-US" sz="2400" b="0" i="0" u="none" strike="noStrike" kern="1200" cap="none" spc="0" normalizeH="0" baseline="0" noProof="0" dirty="0">
              <a:ln>
                <a:noFill/>
              </a:ln>
              <a:solidFill>
                <a:prstClr val="black"/>
              </a:solidFill>
              <a:effectLst/>
              <a:uLnTx/>
              <a:uFillTx/>
              <a:latin typeface="Public Sans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600" b="0" i="0" u="none" strike="noStrike" kern="1200" cap="none" spc="0" normalizeH="0" baseline="0" noProof="0" dirty="0">
              <a:ln>
                <a:noFill/>
              </a:ln>
              <a:solidFill>
                <a:prstClr val="black"/>
              </a:solidFill>
              <a:effectLst/>
              <a:uLnTx/>
              <a:uFillTx/>
              <a:latin typeface="Public Sans Light"/>
              <a:ea typeface="+mn-ea"/>
              <a:cs typeface="+mn-cs"/>
            </a:endParaRPr>
          </a:p>
        </p:txBody>
      </p:sp>
      <p:sp>
        <p:nvSpPr>
          <p:cNvPr id="15" name="Footer Placeholder 1">
            <a:extLst>
              <a:ext uri="{FF2B5EF4-FFF2-40B4-BE49-F238E27FC236}">
                <a16:creationId xmlns:a16="http://schemas.microsoft.com/office/drawing/2014/main" id="{4DA7EF77-B6F2-FBE1-22FD-542484EFCB79}"/>
              </a:ext>
            </a:extLst>
          </p:cNvPr>
          <p:cNvSpPr>
            <a:spLocks noGrp="1"/>
          </p:cNvSpPr>
          <p:nvPr>
            <p:ph type="ftr" sz="quarter" idx="11"/>
          </p:nvPr>
        </p:nvSpPr>
        <p:spPr>
          <a:xfrm>
            <a:off x="672000" y="6561450"/>
            <a:ext cx="7200000" cy="144000"/>
          </a:xfrm>
        </p:spPr>
        <p:txBody>
          <a:bodyPr/>
          <a:lstStyle/>
          <a:p>
            <a:r>
              <a:rPr lang="en-US" dirty="0"/>
              <a:t>S2 2026 Orientation week |  </a:t>
            </a:r>
            <a:r>
              <a:rPr lang="en-AU" dirty="0"/>
              <a:t>Enrolment presentation and Q&amp;A</a:t>
            </a:r>
          </a:p>
        </p:txBody>
      </p:sp>
      <p:pic>
        <p:nvPicPr>
          <p:cNvPr id="3" name="Picture 2">
            <a:extLst>
              <a:ext uri="{FF2B5EF4-FFF2-40B4-BE49-F238E27FC236}">
                <a16:creationId xmlns:a16="http://schemas.microsoft.com/office/drawing/2014/main" id="{50060C1F-AF21-2C57-292B-1933EAA6D1FA}"/>
              </a:ext>
            </a:extLst>
          </p:cNvPr>
          <p:cNvPicPr>
            <a:picLocks noChangeAspect="1"/>
          </p:cNvPicPr>
          <p:nvPr/>
        </p:nvPicPr>
        <p:blipFill>
          <a:blip r:embed="rId7"/>
          <a:stretch>
            <a:fillRect/>
          </a:stretch>
        </p:blipFill>
        <p:spPr>
          <a:xfrm>
            <a:off x="4721815" y="997267"/>
            <a:ext cx="1009882" cy="1009882"/>
          </a:xfrm>
          <a:prstGeom prst="rect">
            <a:avLst/>
          </a:prstGeom>
        </p:spPr>
      </p:pic>
      <p:sp>
        <p:nvSpPr>
          <p:cNvPr id="9" name="Date Placeholder 3">
            <a:extLst>
              <a:ext uri="{FF2B5EF4-FFF2-40B4-BE49-F238E27FC236}">
                <a16:creationId xmlns:a16="http://schemas.microsoft.com/office/drawing/2014/main" id="{4EC03F00-6C4B-F5A1-FD46-0FE590A98EEC}"/>
              </a:ext>
            </a:extLst>
          </p:cNvPr>
          <p:cNvSpPr txBox="1">
            <a:spLocks/>
          </p:cNvSpPr>
          <p:nvPr/>
        </p:nvSpPr>
        <p:spPr>
          <a:xfrm>
            <a:off x="9441390" y="6552000"/>
            <a:ext cx="1871517" cy="144000"/>
          </a:xfrm>
          <a:prstGeom prst="rect">
            <a:avLst/>
          </a:prstGeom>
        </p:spPr>
        <p:txBody>
          <a:bodyPr vert="horz" lIns="0" tIns="0" rIns="0" bIns="0" rtlCol="0">
            <a:normAutofit fontScale="47500" lnSpcReduction="20000"/>
          </a:bodyPr>
          <a:lstStyle>
            <a:lvl1pPr marL="0" indent="0" algn="l" defTabSz="914377" rtl="0" eaLnBrk="1" latinLnBrk="0" hangingPunct="1">
              <a:lnSpc>
                <a:spcPct val="100000"/>
              </a:lnSpc>
              <a:spcBef>
                <a:spcPts val="0"/>
              </a:spcBef>
              <a:spcAft>
                <a:spcPts val="800"/>
              </a:spcAft>
              <a:buFont typeface="Arial" panose="020B0604020202020204" pitchFamily="34" charset="0"/>
              <a:buNone/>
              <a:defRPr sz="1600"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1467"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384934347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F500F-2081-411A-A323-1BFF62E6F74A}"/>
              </a:ext>
            </a:extLst>
          </p:cNvPr>
          <p:cNvSpPr>
            <a:spLocks noGrp="1"/>
          </p:cNvSpPr>
          <p:nvPr>
            <p:ph type="body" sz="quarter" idx="13"/>
          </p:nvPr>
        </p:nvSpPr>
        <p:spPr>
          <a:xfrm>
            <a:off x="4175999" y="497417"/>
            <a:ext cx="7483476" cy="2270307"/>
          </a:xfrm>
        </p:spPr>
        <p:txBody>
          <a:bodyPr>
            <a:normAutofit/>
          </a:bodyPr>
          <a:lstStyle/>
          <a:p>
            <a:r>
              <a:rPr lang="en-AU" sz="6600" dirty="0"/>
              <a:t>Thank you</a:t>
            </a:r>
          </a:p>
        </p:txBody>
      </p:sp>
      <p:sp>
        <p:nvSpPr>
          <p:cNvPr id="3" name="Text Placeholder 2">
            <a:extLst>
              <a:ext uri="{FF2B5EF4-FFF2-40B4-BE49-F238E27FC236}">
                <a16:creationId xmlns:a16="http://schemas.microsoft.com/office/drawing/2014/main" id="{237ECCD5-1B47-4C14-A7EA-1BFC888CEC8B}"/>
              </a:ext>
            </a:extLst>
          </p:cNvPr>
          <p:cNvSpPr>
            <a:spLocks noGrp="1"/>
          </p:cNvSpPr>
          <p:nvPr>
            <p:ph type="body" sz="quarter" idx="14"/>
          </p:nvPr>
        </p:nvSpPr>
        <p:spPr>
          <a:xfrm>
            <a:off x="4176184" y="1680000"/>
            <a:ext cx="7615766" cy="3894667"/>
          </a:xfrm>
        </p:spPr>
        <p:txBody>
          <a:bodyPr vert="horz" lIns="0" tIns="0" rIns="0" bIns="0" rtlCol="0" anchor="t">
            <a:normAutofit/>
          </a:bodyPr>
          <a:lstStyle/>
          <a:p>
            <a:r>
              <a:rPr lang="en-US" dirty="0"/>
              <a:t>Contact Us</a:t>
            </a:r>
          </a:p>
          <a:p>
            <a:pPr lvl="1"/>
            <a:r>
              <a:rPr lang="en-US" b="1" dirty="0">
                <a:latin typeface="+mn-lt"/>
              </a:rPr>
              <a:t>ANU Student Hubs</a:t>
            </a:r>
          </a:p>
          <a:p>
            <a:pPr lvl="1"/>
            <a:r>
              <a:rPr lang="en-US" dirty="0">
                <a:latin typeface="+mn-lt"/>
              </a:rPr>
              <a:t>+61 2 6125 3339</a:t>
            </a:r>
          </a:p>
          <a:p>
            <a:pPr lvl="1"/>
            <a:r>
              <a:rPr lang="en-US" dirty="0">
                <a:latin typeface="+mn-lt"/>
                <a:hlinkClick r:id="rId3"/>
              </a:rPr>
              <a:t>student@anu.edu.au</a:t>
            </a:r>
            <a:r>
              <a:rPr lang="en-US" dirty="0">
                <a:latin typeface="+mn-lt"/>
              </a:rPr>
              <a:t> </a:t>
            </a:r>
          </a:p>
          <a:p>
            <a:pPr lvl="1"/>
            <a:r>
              <a:rPr lang="en-US" dirty="0">
                <a:latin typeface="+mn-lt"/>
                <a:ea typeface="+mj-lt"/>
                <a:cs typeface="+mj-lt"/>
                <a:hlinkClick r:id="rId4"/>
              </a:rPr>
              <a:t>https://www.anu.edu.au/students/contacts/anu-student-hubs</a:t>
            </a:r>
            <a:r>
              <a:rPr lang="en-US" dirty="0">
                <a:latin typeface="+mn-lt"/>
                <a:ea typeface="+mj-lt"/>
                <a:cs typeface="+mj-lt"/>
              </a:rPr>
              <a:t> </a:t>
            </a:r>
            <a:endParaRPr lang="en-AU" dirty="0">
              <a:latin typeface="+mn-lt"/>
            </a:endParaRPr>
          </a:p>
          <a:p>
            <a:pPr lvl="1"/>
            <a:endParaRPr lang="en-AU" dirty="0"/>
          </a:p>
        </p:txBody>
      </p:sp>
      <p:sp>
        <p:nvSpPr>
          <p:cNvPr id="11" name="Content Placeholder 1">
            <a:extLst>
              <a:ext uri="{FF2B5EF4-FFF2-40B4-BE49-F238E27FC236}">
                <a16:creationId xmlns:a16="http://schemas.microsoft.com/office/drawing/2014/main" id="{B16FA1D5-0F46-98EE-93CD-2B8CF55A5142}"/>
              </a:ext>
            </a:extLst>
          </p:cNvPr>
          <p:cNvSpPr txBox="1">
            <a:spLocks/>
          </p:cNvSpPr>
          <p:nvPr/>
        </p:nvSpPr>
        <p:spPr>
          <a:xfrm>
            <a:off x="4175999" y="4090276"/>
            <a:ext cx="6730126" cy="596023"/>
          </a:xfrm>
          <a:prstGeom prst="rect">
            <a:avLst/>
          </a:prstGeom>
        </p:spPr>
        <p:txBody>
          <a:bodyPr vert="horz" lIns="0" tIns="0" rIns="0" bIns="0" rtlCol="0" anchor="ctr">
            <a:normAutofit/>
          </a:bodyPr>
          <a:lstStyle>
            <a:lvl1pPr marL="0" indent="0" algn="l" defTabSz="914377" rtl="0" eaLnBrk="1" latinLnBrk="0" hangingPunct="1">
              <a:lnSpc>
                <a:spcPct val="100000"/>
              </a:lnSpc>
              <a:spcBef>
                <a:spcPts val="0"/>
              </a:spcBef>
              <a:spcAft>
                <a:spcPts val="800"/>
              </a:spcAft>
              <a:buFont typeface="Arial" panose="020B0604020202020204" pitchFamily="34" charset="0"/>
              <a:buNone/>
              <a:defRPr sz="1867"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1467"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1600" dirty="0">
                <a:solidFill>
                  <a:schemeClr val="tx1"/>
                </a:solidFill>
                <a:latin typeface="+mn-lt"/>
              </a:rPr>
              <a:t>Visit the ANU Student Hubs webpage to download a copy of the slides</a:t>
            </a:r>
          </a:p>
        </p:txBody>
      </p:sp>
      <p:pic>
        <p:nvPicPr>
          <p:cNvPr id="5" name="Picture 4">
            <a:extLst>
              <a:ext uri="{FF2B5EF4-FFF2-40B4-BE49-F238E27FC236}">
                <a16:creationId xmlns:a16="http://schemas.microsoft.com/office/drawing/2014/main" id="{B35A2883-4099-CDA4-965D-11A294AC90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73000" y="1876032"/>
            <a:ext cx="1168159" cy="1168159"/>
          </a:xfrm>
          <a:prstGeom prst="rect">
            <a:avLst/>
          </a:prstGeom>
        </p:spPr>
      </p:pic>
    </p:spTree>
    <p:extLst>
      <p:ext uri="{BB962C8B-B14F-4D97-AF65-F5344CB8AC3E}">
        <p14:creationId xmlns:p14="http://schemas.microsoft.com/office/powerpoint/2010/main" val="10082988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9AA64DA-1709-49F5-8FEC-EB4B418BA4AD}"/>
              </a:ext>
            </a:extLst>
          </p:cNvPr>
          <p:cNvSpPr>
            <a:spLocks noGrp="1"/>
          </p:cNvSpPr>
          <p:nvPr>
            <p:ph type="sldNum" sz="quarter" idx="12"/>
          </p:nvPr>
        </p:nvSpPr>
        <p:spPr>
          <a:xfrm>
            <a:off x="432000" y="6552000"/>
            <a:ext cx="480000" cy="144000"/>
          </a:xfrm>
        </p:spPr>
        <p:txBody>
          <a:bodyPr/>
          <a:lstStyle/>
          <a:p>
            <a:pPr defTabSz="609585">
              <a:defRPr/>
            </a:pPr>
            <a:fld id="{10A01DC5-1685-4615-8240-15192985C6A2}" type="slidenum">
              <a:rPr lang="en-AU">
                <a:solidFill>
                  <a:prstClr val="black"/>
                </a:solidFill>
                <a:latin typeface="Public Sans Light"/>
              </a:rPr>
              <a:pPr defTabSz="609585">
                <a:defRPr/>
              </a:pPr>
              <a:t>5</a:t>
            </a:fld>
            <a:endParaRPr lang="en-AU">
              <a:solidFill>
                <a:prstClr val="black"/>
              </a:solidFill>
              <a:latin typeface="Public Sans Light"/>
            </a:endParaRPr>
          </a:p>
        </p:txBody>
      </p:sp>
      <p:sp>
        <p:nvSpPr>
          <p:cNvPr id="11" name="Text Placeholder 10">
            <a:extLst>
              <a:ext uri="{FF2B5EF4-FFF2-40B4-BE49-F238E27FC236}">
                <a16:creationId xmlns:a16="http://schemas.microsoft.com/office/drawing/2014/main" id="{1BD09002-5196-4F53-8AD6-A86685A2F47D}"/>
              </a:ext>
            </a:extLst>
          </p:cNvPr>
          <p:cNvSpPr>
            <a:spLocks noGrp="1"/>
          </p:cNvSpPr>
          <p:nvPr>
            <p:ph type="body" sz="quarter" idx="13"/>
          </p:nvPr>
        </p:nvSpPr>
        <p:spPr>
          <a:xfrm>
            <a:off x="443374" y="432000"/>
            <a:ext cx="2501958" cy="2382791"/>
          </a:xfrm>
        </p:spPr>
        <p:txBody>
          <a:bodyPr vert="horz" lIns="0" tIns="0" rIns="0" bIns="0" rtlCol="0" anchor="t">
            <a:normAutofit/>
          </a:bodyPr>
          <a:lstStyle/>
          <a:p>
            <a:r>
              <a:rPr lang="en-AU"/>
              <a:t>What does it mean?</a:t>
            </a:r>
            <a:endParaRPr lang="en-AU" sz="1800"/>
          </a:p>
        </p:txBody>
      </p:sp>
      <p:sp>
        <p:nvSpPr>
          <p:cNvPr id="19" name="TextBox 18">
            <a:extLst>
              <a:ext uri="{FF2B5EF4-FFF2-40B4-BE49-F238E27FC236}">
                <a16:creationId xmlns:a16="http://schemas.microsoft.com/office/drawing/2014/main" id="{EB8B24AA-FE53-AC17-2649-FCEA2D9F1869}"/>
              </a:ext>
            </a:extLst>
          </p:cNvPr>
          <p:cNvSpPr txBox="1"/>
          <p:nvPr/>
        </p:nvSpPr>
        <p:spPr>
          <a:xfrm>
            <a:off x="217637" y="4613689"/>
            <a:ext cx="2854104" cy="523220"/>
          </a:xfrm>
          <a:prstGeom prst="rect">
            <a:avLst/>
          </a:prstGeom>
          <a:noFill/>
        </p:spPr>
        <p:txBody>
          <a:bodyPr wrap="square" lIns="91440" tIns="45720" rIns="91440" bIns="45720" anchor="t">
            <a:spAutoFit/>
          </a:bodyPr>
          <a:lstStyle/>
          <a:p>
            <a:pPr defTabSz="609585">
              <a:defRPr/>
            </a:pPr>
            <a:r>
              <a:rPr lang="en-AU" sz="1400" dirty="0">
                <a:hlinkClick r:id="rId3"/>
              </a:rPr>
              <a:t>https://quicklink.anu.edu.au/bx92</a:t>
            </a:r>
            <a:r>
              <a:rPr lang="en-AU" sz="1400" dirty="0"/>
              <a:t> </a:t>
            </a:r>
            <a:endParaRPr lang="en-AU" sz="1400" dirty="0">
              <a:latin typeface="Public Sans Light"/>
            </a:endParaRPr>
          </a:p>
        </p:txBody>
      </p:sp>
      <p:sp>
        <p:nvSpPr>
          <p:cNvPr id="23" name="TextBox 22">
            <a:extLst>
              <a:ext uri="{FF2B5EF4-FFF2-40B4-BE49-F238E27FC236}">
                <a16:creationId xmlns:a16="http://schemas.microsoft.com/office/drawing/2014/main" id="{DE823F74-37D5-21B5-ED6F-F5FAFF9E9D1D}"/>
              </a:ext>
            </a:extLst>
          </p:cNvPr>
          <p:cNvSpPr txBox="1"/>
          <p:nvPr/>
        </p:nvSpPr>
        <p:spPr>
          <a:xfrm>
            <a:off x="227798" y="4323258"/>
            <a:ext cx="2870878" cy="307777"/>
          </a:xfrm>
          <a:prstGeom prst="rect">
            <a:avLst/>
          </a:prstGeom>
          <a:noFill/>
        </p:spPr>
        <p:txBody>
          <a:bodyPr wrap="square" lIns="91440" tIns="45720" rIns="91440" bIns="45720" anchor="t">
            <a:spAutoFit/>
          </a:bodyPr>
          <a:lstStyle/>
          <a:p>
            <a:pPr defTabSz="609585">
              <a:defRPr/>
            </a:pPr>
            <a:r>
              <a:rPr lang="en-AU" sz="1400">
                <a:solidFill>
                  <a:prstClr val="black"/>
                </a:solidFill>
                <a:latin typeface="Public Sans Light"/>
              </a:rPr>
              <a:t>ANU glossary:</a:t>
            </a:r>
            <a:endParaRPr lang="en-US" sz="1400">
              <a:solidFill>
                <a:prstClr val="black"/>
              </a:solidFill>
            </a:endParaRPr>
          </a:p>
        </p:txBody>
      </p:sp>
      <p:graphicFrame>
        <p:nvGraphicFramePr>
          <p:cNvPr id="33" name="Table 32">
            <a:extLst>
              <a:ext uri="{FF2B5EF4-FFF2-40B4-BE49-F238E27FC236}">
                <a16:creationId xmlns:a16="http://schemas.microsoft.com/office/drawing/2014/main" id="{345EE418-F6B7-53FA-5625-AFEDD5B1A51C}"/>
              </a:ext>
            </a:extLst>
          </p:cNvPr>
          <p:cNvGraphicFramePr>
            <a:graphicFrameLocks noGrp="1"/>
          </p:cNvGraphicFramePr>
          <p:nvPr>
            <p:extLst>
              <p:ext uri="{D42A27DB-BD31-4B8C-83A1-F6EECF244321}">
                <p14:modId xmlns:p14="http://schemas.microsoft.com/office/powerpoint/2010/main" val="2948858144"/>
              </p:ext>
            </p:extLst>
          </p:nvPr>
        </p:nvGraphicFramePr>
        <p:xfrm>
          <a:off x="3118586" y="432000"/>
          <a:ext cx="8845616" cy="5760720"/>
        </p:xfrm>
        <a:graphic>
          <a:graphicData uri="http://schemas.openxmlformats.org/drawingml/2006/table">
            <a:tbl>
              <a:tblPr bandRow="1">
                <a:tableStyleId>{5C22544A-7EE6-4342-B048-85BDC9FD1C3A}</a:tableStyleId>
              </a:tblPr>
              <a:tblGrid>
                <a:gridCol w="2444083">
                  <a:extLst>
                    <a:ext uri="{9D8B030D-6E8A-4147-A177-3AD203B41FA5}">
                      <a16:colId xmlns:a16="http://schemas.microsoft.com/office/drawing/2014/main" val="4130367402"/>
                    </a:ext>
                  </a:extLst>
                </a:gridCol>
                <a:gridCol w="6401533">
                  <a:extLst>
                    <a:ext uri="{9D8B030D-6E8A-4147-A177-3AD203B41FA5}">
                      <a16:colId xmlns:a16="http://schemas.microsoft.com/office/drawing/2014/main" val="2102249201"/>
                    </a:ext>
                  </a:extLst>
                </a:gridCol>
              </a:tblGrid>
              <a:tr h="370840">
                <a:tc>
                  <a:txBody>
                    <a:bodyPr/>
                    <a:lstStyle/>
                    <a:p>
                      <a:r>
                        <a:rPr lang="en-AU" sz="1800" b="1">
                          <a:solidFill>
                            <a:prstClr val="black"/>
                          </a:solidFill>
                          <a:latin typeface="+mn-lt"/>
                        </a:rPr>
                        <a:t>Program</a:t>
                      </a:r>
                      <a:endParaRPr lang="en-AU" sz="1800" b="1"/>
                    </a:p>
                  </a:txBody>
                  <a:tcPr marL="137160" marR="137160" marT="137160" marB="137160" anchor="ct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AU" sz="1800" b="0">
                          <a:cs typeface="Segoe UI"/>
                        </a:rPr>
                        <a:t>A structured sequence of study (courses or research). Completing your program requirements can lead to the awarding of a degree, e.g. </a:t>
                      </a:r>
                      <a:r>
                        <a:rPr lang="en-AU" sz="1800" b="0" i="1">
                          <a:cs typeface="Segoe UI"/>
                        </a:rPr>
                        <a:t>Bachelor of Arts</a:t>
                      </a:r>
                      <a:r>
                        <a:rPr lang="en-AU" sz="1800" b="0">
                          <a:cs typeface="Segoe UI"/>
                        </a:rPr>
                        <a:t>.</a:t>
                      </a:r>
                      <a:endParaRPr lang="en-AU" sz="1800" b="0"/>
                    </a:p>
                  </a:txBody>
                  <a:tcPr marL="137160" marR="137160" marT="137160" marB="137160" anchor="ctr"/>
                </a:tc>
                <a:extLst>
                  <a:ext uri="{0D108BD9-81ED-4DB2-BD59-A6C34878D82A}">
                    <a16:rowId xmlns:a16="http://schemas.microsoft.com/office/drawing/2014/main" val="2267559814"/>
                  </a:ext>
                </a:extLst>
              </a:tr>
              <a:tr h="370840">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AU" sz="1800" b="1">
                          <a:solidFill>
                            <a:prstClr val="black"/>
                          </a:solidFill>
                          <a:latin typeface="+mn-lt"/>
                        </a:rPr>
                        <a:t>Program requirements</a:t>
                      </a:r>
                      <a:endParaRPr lang="en-US" sz="1800" b="1">
                        <a:solidFill>
                          <a:prstClr val="black"/>
                        </a:solidFill>
                      </a:endParaRPr>
                    </a:p>
                  </a:txBody>
                  <a:tcPr marL="137160" marR="137160" marT="137160" marB="137160" anchor="ct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AU" sz="1800">
                          <a:cs typeface="Segoe UI"/>
                        </a:rPr>
                        <a:t>The rules you must follow to complete your degree. These may include required courses, majors, minors and specialisations, total units, and other conditions. </a:t>
                      </a:r>
                      <a:endParaRPr lang="en-US" sz="1800"/>
                    </a:p>
                  </a:txBody>
                  <a:tcPr marL="137160" marR="137160" marT="137160" marB="137160" anchor="ctr"/>
                </a:tc>
                <a:extLst>
                  <a:ext uri="{0D108BD9-81ED-4DB2-BD59-A6C34878D82A}">
                    <a16:rowId xmlns:a16="http://schemas.microsoft.com/office/drawing/2014/main" val="2208907498"/>
                  </a:ext>
                </a:extLst>
              </a:tr>
              <a:tr h="370840">
                <a:tc>
                  <a:txBody>
                    <a:bodyPr/>
                    <a:lstStyle/>
                    <a:p>
                      <a:r>
                        <a:rPr lang="en-AU" b="1">
                          <a:solidFill>
                            <a:prstClr val="black"/>
                          </a:solidFill>
                          <a:latin typeface="+mn-lt"/>
                        </a:rPr>
                        <a:t>Course</a:t>
                      </a:r>
                      <a:endParaRPr lang="en-AU" sz="1800" b="1"/>
                    </a:p>
                  </a:txBody>
                  <a:tcPr marL="137160" marR="137160" marT="137160" marB="137160" anchor="ct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AU" sz="1800">
                          <a:cs typeface="Segoe UI"/>
                        </a:rPr>
                        <a:t>A subject you study within a specific teaching session as part of your program, e.g. </a:t>
                      </a:r>
                      <a:r>
                        <a:rPr lang="en-AU" sz="1800" i="1">
                          <a:cs typeface="Segoe UI"/>
                        </a:rPr>
                        <a:t>ECON1101 – Microeconomics 1</a:t>
                      </a:r>
                      <a:r>
                        <a:rPr lang="en-AU" sz="1800" b="0">
                          <a:cs typeface="Segoe UI"/>
                        </a:rPr>
                        <a:t>.</a:t>
                      </a:r>
                      <a:endParaRPr lang="en-US" sz="1800"/>
                    </a:p>
                  </a:txBody>
                  <a:tcPr marL="137160" marR="137160" marT="137160" marB="137160" anchor="ctr"/>
                </a:tc>
                <a:extLst>
                  <a:ext uri="{0D108BD9-81ED-4DB2-BD59-A6C34878D82A}">
                    <a16:rowId xmlns:a16="http://schemas.microsoft.com/office/drawing/2014/main" val="1314502098"/>
                  </a:ext>
                </a:extLst>
              </a:tr>
              <a:tr h="370840">
                <a:tc>
                  <a:txBody>
                    <a:bodyPr/>
                    <a:lstStyle/>
                    <a:p>
                      <a:r>
                        <a:rPr lang="en-AU" b="1">
                          <a:solidFill>
                            <a:prstClr val="black"/>
                          </a:solidFill>
                          <a:latin typeface="+mn-lt"/>
                        </a:rPr>
                        <a:t>Enrolment</a:t>
                      </a:r>
                      <a:endParaRPr lang="en-AU" sz="1800" b="1"/>
                    </a:p>
                  </a:txBody>
                  <a:tcPr marL="137160" marR="137160" marT="137160" marB="137160" anchor="ct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AU" sz="1800">
                          <a:cs typeface="Segoe UI"/>
                        </a:rPr>
                        <a:t>Process of registering to participate in a course, completed on ANUHub. </a:t>
                      </a:r>
                      <a:endParaRPr lang="en-US" sz="1800"/>
                    </a:p>
                  </a:txBody>
                  <a:tcPr marL="137160" marR="137160" marT="137160" marB="137160" anchor="ctr"/>
                </a:tc>
                <a:extLst>
                  <a:ext uri="{0D108BD9-81ED-4DB2-BD59-A6C34878D82A}">
                    <a16:rowId xmlns:a16="http://schemas.microsoft.com/office/drawing/2014/main" val="2678226585"/>
                  </a:ext>
                </a:extLst>
              </a:tr>
              <a:tr h="370840">
                <a:tc>
                  <a:txBody>
                    <a:bodyPr/>
                    <a:lstStyle/>
                    <a:p>
                      <a:r>
                        <a:rPr lang="en-AU" b="1">
                          <a:solidFill>
                            <a:prstClr val="black"/>
                          </a:solidFill>
                          <a:latin typeface="+mn-lt"/>
                        </a:rPr>
                        <a:t>Class</a:t>
                      </a:r>
                      <a:endParaRPr lang="en-AU" sz="1800" b="1"/>
                    </a:p>
                  </a:txBody>
                  <a:tcPr marL="137160" marR="137160" marT="137160" marB="137160" anchor="ct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AU" sz="1800">
                          <a:cs typeface="Segoe UI"/>
                        </a:rPr>
                        <a:t>A scheduled activity within a course, like a lecture, tutorial, or workshop. You will allocate classes on </a:t>
                      </a:r>
                      <a:r>
                        <a:rPr lang="en-AU" sz="1800" err="1">
                          <a:cs typeface="Segoe UI"/>
                        </a:rPr>
                        <a:t>MyTimetable</a:t>
                      </a:r>
                      <a:r>
                        <a:rPr lang="en-AU" sz="1800">
                          <a:cs typeface="Segoe UI"/>
                        </a:rPr>
                        <a:t> to generate your personal timetable. </a:t>
                      </a:r>
                      <a:endParaRPr lang="en-US" sz="1800"/>
                    </a:p>
                  </a:txBody>
                  <a:tcPr marL="137160" marR="137160" marT="137160" marB="137160" anchor="ctr"/>
                </a:tc>
                <a:extLst>
                  <a:ext uri="{0D108BD9-81ED-4DB2-BD59-A6C34878D82A}">
                    <a16:rowId xmlns:a16="http://schemas.microsoft.com/office/drawing/2014/main" val="2785217260"/>
                  </a:ext>
                </a:extLst>
              </a:tr>
              <a:tr h="370840">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AU" b="1">
                          <a:solidFill>
                            <a:prstClr val="black"/>
                          </a:solidFill>
                          <a:latin typeface="+mn-lt"/>
                        </a:rPr>
                        <a:t>Teaching session</a:t>
                      </a:r>
                      <a:endParaRPr lang="en-US" b="1">
                        <a:solidFill>
                          <a:prstClr val="black"/>
                        </a:solidFill>
                      </a:endParaRPr>
                    </a:p>
                  </a:txBody>
                  <a:tcPr marL="137160" marR="137160" marT="137160" marB="137160" anchor="ct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800"/>
                        <a:t>The time period during which a course is taught (e.g. </a:t>
                      </a:r>
                      <a:r>
                        <a:rPr lang="en-US" sz="1800" i="1"/>
                        <a:t>Semester 1 </a:t>
                      </a:r>
                      <a:r>
                        <a:rPr lang="en-US" sz="1800"/>
                        <a:t>or </a:t>
                      </a:r>
                      <a:r>
                        <a:rPr lang="en-US" sz="1800" i="1"/>
                        <a:t>Summer Session</a:t>
                      </a:r>
                      <a:r>
                        <a:rPr lang="en-US" sz="1800"/>
                        <a:t>)</a:t>
                      </a:r>
                    </a:p>
                  </a:txBody>
                  <a:tcPr marL="137160" marR="137160" marT="137160" marB="137160" anchor="ctr"/>
                </a:tc>
                <a:extLst>
                  <a:ext uri="{0D108BD9-81ED-4DB2-BD59-A6C34878D82A}">
                    <a16:rowId xmlns:a16="http://schemas.microsoft.com/office/drawing/2014/main" val="2402571189"/>
                  </a:ext>
                </a:extLst>
              </a:tr>
            </a:tbl>
          </a:graphicData>
        </a:graphic>
      </p:graphicFrame>
      <p:sp>
        <p:nvSpPr>
          <p:cNvPr id="3" name="Footer Placeholder 1">
            <a:extLst>
              <a:ext uri="{FF2B5EF4-FFF2-40B4-BE49-F238E27FC236}">
                <a16:creationId xmlns:a16="http://schemas.microsoft.com/office/drawing/2014/main" id="{22DBA475-6C93-DDD6-4047-073334BD062E}"/>
              </a:ext>
            </a:extLst>
          </p:cNvPr>
          <p:cNvSpPr>
            <a:spLocks noGrp="1"/>
          </p:cNvSpPr>
          <p:nvPr>
            <p:ph type="ftr" sz="quarter" idx="11"/>
          </p:nvPr>
        </p:nvSpPr>
        <p:spPr>
          <a:xfrm>
            <a:off x="672000" y="6561450"/>
            <a:ext cx="7200000" cy="144000"/>
          </a:xfrm>
        </p:spPr>
        <p:txBody>
          <a:bodyPr/>
          <a:lstStyle/>
          <a:p>
            <a:r>
              <a:rPr lang="en-US" dirty="0"/>
              <a:t>S2 2026 Orientation week | </a:t>
            </a:r>
            <a:r>
              <a:rPr lang="en-AU" dirty="0"/>
              <a:t>Enrolment presentation and Q&amp;A</a:t>
            </a:r>
          </a:p>
        </p:txBody>
      </p:sp>
      <p:pic>
        <p:nvPicPr>
          <p:cNvPr id="4" name="Picture 3">
            <a:extLst>
              <a:ext uri="{FF2B5EF4-FFF2-40B4-BE49-F238E27FC236}">
                <a16:creationId xmlns:a16="http://schemas.microsoft.com/office/drawing/2014/main" id="{6477D8E4-9E57-6358-5B83-BD1B6424BBE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7798" y="4926311"/>
            <a:ext cx="1328887" cy="1328887"/>
          </a:xfrm>
          <a:prstGeom prst="rect">
            <a:avLst/>
          </a:prstGeom>
        </p:spPr>
      </p:pic>
      <p:sp>
        <p:nvSpPr>
          <p:cNvPr id="2" name="Date Placeholder 3">
            <a:extLst>
              <a:ext uri="{FF2B5EF4-FFF2-40B4-BE49-F238E27FC236}">
                <a16:creationId xmlns:a16="http://schemas.microsoft.com/office/drawing/2014/main" id="{0C5054D3-6EAB-62BF-3E76-32C754437A7B}"/>
              </a:ext>
            </a:extLst>
          </p:cNvPr>
          <p:cNvSpPr>
            <a:spLocks noGrp="1"/>
          </p:cNvSpPr>
          <p:nvPr>
            <p:ph type="dt" sz="half" idx="2"/>
          </p:nvPr>
        </p:nvSpPr>
        <p:spPr>
          <a:xfrm>
            <a:off x="9441390" y="6552000"/>
            <a:ext cx="1871517" cy="144000"/>
          </a:xfrm>
        </p:spPr>
        <p:txBody>
          <a:bodyPr/>
          <a:lstStyle/>
          <a:p>
            <a:pPr lvl="0"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8833777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B31B7-D5C6-4ED3-ACE7-8450750DAF77}"/>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9022F49-9A9B-21DC-2741-A0A6D6A9EED2}"/>
              </a:ext>
            </a:extLst>
          </p:cNvPr>
          <p:cNvSpPr>
            <a:spLocks noGrp="1"/>
          </p:cNvSpPr>
          <p:nvPr>
            <p:ph type="sldNum" sz="quarter" idx="12"/>
          </p:nvPr>
        </p:nvSpPr>
        <p:spPr>
          <a:xfrm>
            <a:off x="432000" y="6552000"/>
            <a:ext cx="480000" cy="144000"/>
          </a:xfrm>
        </p:spPr>
        <p:txBody>
          <a:bodyPr/>
          <a:lstStyle/>
          <a:p>
            <a:pPr defTabSz="609585">
              <a:defRPr/>
            </a:pPr>
            <a:fld id="{10A01DC5-1685-4615-8240-15192985C6A2}" type="slidenum">
              <a:rPr lang="en-AU">
                <a:solidFill>
                  <a:prstClr val="black"/>
                </a:solidFill>
                <a:latin typeface="Public Sans Light"/>
              </a:rPr>
              <a:pPr defTabSz="609585">
                <a:defRPr/>
              </a:pPr>
              <a:t>6</a:t>
            </a:fld>
            <a:endParaRPr lang="en-AU">
              <a:solidFill>
                <a:prstClr val="black"/>
              </a:solidFill>
              <a:latin typeface="Public Sans Light"/>
            </a:endParaRPr>
          </a:p>
        </p:txBody>
      </p:sp>
      <p:sp>
        <p:nvSpPr>
          <p:cNvPr id="11" name="Text Placeholder 10">
            <a:extLst>
              <a:ext uri="{FF2B5EF4-FFF2-40B4-BE49-F238E27FC236}">
                <a16:creationId xmlns:a16="http://schemas.microsoft.com/office/drawing/2014/main" id="{4748DB04-7F28-9EB3-1B24-86EAB992A36A}"/>
              </a:ext>
            </a:extLst>
          </p:cNvPr>
          <p:cNvSpPr>
            <a:spLocks noGrp="1"/>
          </p:cNvSpPr>
          <p:nvPr>
            <p:ph type="body" sz="quarter" idx="13"/>
          </p:nvPr>
        </p:nvSpPr>
        <p:spPr>
          <a:xfrm>
            <a:off x="432000" y="432001"/>
            <a:ext cx="12337922" cy="4008967"/>
          </a:xfrm>
        </p:spPr>
        <p:txBody>
          <a:bodyPr vert="horz" lIns="0" tIns="0" rIns="0" bIns="0" rtlCol="0" anchor="t">
            <a:normAutofit/>
          </a:bodyPr>
          <a:lstStyle/>
          <a:p>
            <a:r>
              <a:rPr lang="en-AU" dirty="0"/>
              <a:t>Where do I find… </a:t>
            </a:r>
            <a:r>
              <a:rPr lang="en-AU" sz="4400" dirty="0">
                <a:solidFill>
                  <a:schemeClr val="tx1"/>
                </a:solidFill>
                <a:latin typeface="+mn-lt"/>
              </a:rPr>
              <a:t>program and course info?</a:t>
            </a:r>
          </a:p>
        </p:txBody>
      </p:sp>
      <p:pic>
        <p:nvPicPr>
          <p:cNvPr id="7" name="Picture 6" descr="A screenshot of a computer&#10;&#10;AI-generated content may be incorrect.">
            <a:extLst>
              <a:ext uri="{FF2B5EF4-FFF2-40B4-BE49-F238E27FC236}">
                <a16:creationId xmlns:a16="http://schemas.microsoft.com/office/drawing/2014/main" id="{EC1F3E09-073A-D90A-1164-636D1C6F7832}"/>
              </a:ext>
            </a:extLst>
          </p:cNvPr>
          <p:cNvPicPr>
            <a:picLocks noChangeAspect="1"/>
          </p:cNvPicPr>
          <p:nvPr/>
        </p:nvPicPr>
        <p:blipFill>
          <a:blip r:embed="rId3"/>
          <a:stretch>
            <a:fillRect/>
          </a:stretch>
        </p:blipFill>
        <p:spPr>
          <a:xfrm>
            <a:off x="1940167" y="1524199"/>
            <a:ext cx="7859867" cy="3656144"/>
          </a:xfrm>
          <a:prstGeom prst="rect">
            <a:avLst/>
          </a:prstGeom>
        </p:spPr>
      </p:pic>
      <p:sp>
        <p:nvSpPr>
          <p:cNvPr id="6" name="Footer Placeholder 1">
            <a:extLst>
              <a:ext uri="{FF2B5EF4-FFF2-40B4-BE49-F238E27FC236}">
                <a16:creationId xmlns:a16="http://schemas.microsoft.com/office/drawing/2014/main" id="{F35B1301-E8BC-DA67-8FB6-4ABD1A2AF538}"/>
              </a:ext>
            </a:extLst>
          </p:cNvPr>
          <p:cNvSpPr>
            <a:spLocks noGrp="1"/>
          </p:cNvSpPr>
          <p:nvPr>
            <p:ph type="ftr" sz="quarter" idx="11"/>
          </p:nvPr>
        </p:nvSpPr>
        <p:spPr>
          <a:xfrm>
            <a:off x="672000" y="6561450"/>
            <a:ext cx="7200000" cy="144000"/>
          </a:xfrm>
        </p:spPr>
        <p:txBody>
          <a:bodyPr/>
          <a:lstStyle/>
          <a:p>
            <a:r>
              <a:rPr lang="en-US" dirty="0"/>
              <a:t>S2 2026 Orientation week | </a:t>
            </a:r>
            <a:r>
              <a:rPr lang="en-AU" dirty="0"/>
              <a:t>Enrolment presentation and Q&amp;A</a:t>
            </a:r>
          </a:p>
        </p:txBody>
      </p:sp>
      <p:sp>
        <p:nvSpPr>
          <p:cNvPr id="19" name="TextBox 18">
            <a:extLst>
              <a:ext uri="{FF2B5EF4-FFF2-40B4-BE49-F238E27FC236}">
                <a16:creationId xmlns:a16="http://schemas.microsoft.com/office/drawing/2014/main" id="{C78B8009-9846-1B22-842C-61CC487FD097}"/>
              </a:ext>
            </a:extLst>
          </p:cNvPr>
          <p:cNvSpPr txBox="1"/>
          <p:nvPr/>
        </p:nvSpPr>
        <p:spPr>
          <a:xfrm>
            <a:off x="4649002" y="5639048"/>
            <a:ext cx="5738375" cy="307777"/>
          </a:xfrm>
          <a:prstGeom prst="rect">
            <a:avLst/>
          </a:prstGeom>
          <a:noFill/>
        </p:spPr>
        <p:txBody>
          <a:bodyPr wrap="square" lIns="91440" tIns="45720" rIns="91440" bIns="45720" anchor="t">
            <a:spAutoFit/>
          </a:bodyPr>
          <a:lstStyle/>
          <a:p>
            <a:pPr algn="r" defTabSz="609585">
              <a:defRPr/>
            </a:pPr>
            <a:r>
              <a:rPr lang="en-AU" sz="1400" dirty="0">
                <a:hlinkClick r:id="rId4"/>
              </a:rPr>
              <a:t>https://programsandcourses.anu.edu.au/</a:t>
            </a:r>
            <a:r>
              <a:rPr lang="en-AU" sz="1400" dirty="0"/>
              <a:t> </a:t>
            </a:r>
          </a:p>
        </p:txBody>
      </p:sp>
      <p:sp>
        <p:nvSpPr>
          <p:cNvPr id="21" name="TextBox 20">
            <a:extLst>
              <a:ext uri="{FF2B5EF4-FFF2-40B4-BE49-F238E27FC236}">
                <a16:creationId xmlns:a16="http://schemas.microsoft.com/office/drawing/2014/main" id="{28703E6E-9E2E-B70A-8F0C-C7D4078FFFA1}"/>
              </a:ext>
            </a:extLst>
          </p:cNvPr>
          <p:cNvSpPr txBox="1"/>
          <p:nvPr/>
        </p:nvSpPr>
        <p:spPr>
          <a:xfrm>
            <a:off x="570076" y="5579524"/>
            <a:ext cx="4078926" cy="369332"/>
          </a:xfrm>
          <a:prstGeom prst="rect">
            <a:avLst/>
          </a:prstGeom>
          <a:noFill/>
        </p:spPr>
        <p:txBody>
          <a:bodyPr wrap="square" lIns="91440" tIns="45720" rIns="91440" bIns="45720" anchor="t">
            <a:spAutoFit/>
          </a:bodyPr>
          <a:lstStyle/>
          <a:p>
            <a:pPr defTabSz="609585">
              <a:defRPr/>
            </a:pPr>
            <a:r>
              <a:rPr lang="en-AU" b="1" dirty="0">
                <a:solidFill>
                  <a:prstClr val="black"/>
                </a:solidFill>
              </a:rPr>
              <a:t>ANU Programs and Courses website</a:t>
            </a:r>
            <a:endParaRPr lang="en-US" b="1" dirty="0">
              <a:solidFill>
                <a:prstClr val="black"/>
              </a:solidFill>
            </a:endParaRPr>
          </a:p>
        </p:txBody>
      </p:sp>
      <p:pic>
        <p:nvPicPr>
          <p:cNvPr id="23" name="Picture 22">
            <a:extLst>
              <a:ext uri="{FF2B5EF4-FFF2-40B4-BE49-F238E27FC236}">
                <a16:creationId xmlns:a16="http://schemas.microsoft.com/office/drawing/2014/main" id="{06C775CC-F97B-9468-9821-B8DA61A617D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87378" y="4986825"/>
            <a:ext cx="960000" cy="960000"/>
          </a:xfrm>
          <a:prstGeom prst="rect">
            <a:avLst/>
          </a:prstGeom>
        </p:spPr>
      </p:pic>
      <p:sp>
        <p:nvSpPr>
          <p:cNvPr id="2" name="Date Placeholder 3">
            <a:extLst>
              <a:ext uri="{FF2B5EF4-FFF2-40B4-BE49-F238E27FC236}">
                <a16:creationId xmlns:a16="http://schemas.microsoft.com/office/drawing/2014/main" id="{4E6EE936-CFB9-8A3D-B885-3FB01CD83D74}"/>
              </a:ext>
            </a:extLst>
          </p:cNvPr>
          <p:cNvSpPr>
            <a:spLocks noGrp="1"/>
          </p:cNvSpPr>
          <p:nvPr>
            <p:ph type="dt" sz="half" idx="2"/>
          </p:nvPr>
        </p:nvSpPr>
        <p:spPr>
          <a:xfrm>
            <a:off x="9441390" y="6552000"/>
            <a:ext cx="1871517" cy="144000"/>
          </a:xfrm>
        </p:spPr>
        <p:txBody>
          <a:bodyPr/>
          <a:lstStyle/>
          <a:p>
            <a:pPr lvl="0"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23454372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D03E28-44F2-C80B-33CF-6751313255DB}"/>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793D79F-9DC1-E615-F48F-D625A7FD81DA}"/>
              </a:ext>
            </a:extLst>
          </p:cNvPr>
          <p:cNvSpPr>
            <a:spLocks noGrp="1"/>
          </p:cNvSpPr>
          <p:nvPr>
            <p:ph type="sldNum" sz="quarter" idx="12"/>
          </p:nvPr>
        </p:nvSpPr>
        <p:spPr>
          <a:xfrm>
            <a:off x="432000" y="6552000"/>
            <a:ext cx="480000" cy="144000"/>
          </a:xfrm>
        </p:spPr>
        <p:txBody>
          <a:bodyPr/>
          <a:lstStyle/>
          <a:p>
            <a:pPr defTabSz="609585">
              <a:defRPr/>
            </a:pPr>
            <a:fld id="{10A01DC5-1685-4615-8240-15192985C6A2}" type="slidenum">
              <a:rPr lang="en-AU">
                <a:solidFill>
                  <a:prstClr val="black"/>
                </a:solidFill>
                <a:latin typeface="Public Sans Light"/>
              </a:rPr>
              <a:pPr defTabSz="609585">
                <a:defRPr/>
              </a:pPr>
              <a:t>7</a:t>
            </a:fld>
            <a:endParaRPr lang="en-AU">
              <a:solidFill>
                <a:prstClr val="black"/>
              </a:solidFill>
              <a:latin typeface="Public Sans Light"/>
            </a:endParaRPr>
          </a:p>
        </p:txBody>
      </p:sp>
      <p:graphicFrame>
        <p:nvGraphicFramePr>
          <p:cNvPr id="15" name="Table 14">
            <a:extLst>
              <a:ext uri="{FF2B5EF4-FFF2-40B4-BE49-F238E27FC236}">
                <a16:creationId xmlns:a16="http://schemas.microsoft.com/office/drawing/2014/main" id="{A16A7903-0004-F5B9-FB69-1B24F6F28982}"/>
              </a:ext>
            </a:extLst>
          </p:cNvPr>
          <p:cNvGraphicFramePr>
            <a:graphicFrameLocks noGrp="1"/>
          </p:cNvGraphicFramePr>
          <p:nvPr>
            <p:extLst>
              <p:ext uri="{D42A27DB-BD31-4B8C-83A1-F6EECF244321}">
                <p14:modId xmlns:p14="http://schemas.microsoft.com/office/powerpoint/2010/main" val="1876952623"/>
              </p:ext>
            </p:extLst>
          </p:nvPr>
        </p:nvGraphicFramePr>
        <p:xfrm>
          <a:off x="445476" y="1241659"/>
          <a:ext cx="10873052" cy="4101975"/>
        </p:xfrm>
        <a:graphic>
          <a:graphicData uri="http://schemas.openxmlformats.org/drawingml/2006/table">
            <a:tbl>
              <a:tblPr firstRow="1" bandRow="1">
                <a:tableStyleId>{5C22544A-7EE6-4342-B048-85BDC9FD1C3A}</a:tableStyleId>
              </a:tblPr>
              <a:tblGrid>
                <a:gridCol w="3876267">
                  <a:extLst>
                    <a:ext uri="{9D8B030D-6E8A-4147-A177-3AD203B41FA5}">
                      <a16:colId xmlns:a16="http://schemas.microsoft.com/office/drawing/2014/main" val="3482135284"/>
                    </a:ext>
                  </a:extLst>
                </a:gridCol>
                <a:gridCol w="6996785">
                  <a:extLst>
                    <a:ext uri="{9D8B030D-6E8A-4147-A177-3AD203B41FA5}">
                      <a16:colId xmlns:a16="http://schemas.microsoft.com/office/drawing/2014/main" val="2064143253"/>
                    </a:ext>
                  </a:extLst>
                </a:gridCol>
              </a:tblGrid>
              <a:tr h="448270">
                <a:tc>
                  <a:txBody>
                    <a:bodyPr/>
                    <a:lstStyle/>
                    <a:p>
                      <a:r>
                        <a:rPr lang="en-US" sz="1400"/>
                        <a:t>ANU Academic College</a:t>
                      </a:r>
                      <a:endParaRPr lang="en-AU" sz="1400"/>
                    </a:p>
                  </a:txBody>
                  <a:tcPr/>
                </a:tc>
                <a:tc>
                  <a:txBody>
                    <a:bodyPr/>
                    <a:lstStyle/>
                    <a:p>
                      <a:r>
                        <a:rPr lang="en-US" sz="1400" dirty="0"/>
                        <a:t>Program planning guides</a:t>
                      </a:r>
                      <a:endParaRPr lang="en-AU" sz="1400" dirty="0"/>
                    </a:p>
                  </a:txBody>
                  <a:tcPr/>
                </a:tc>
                <a:extLst>
                  <a:ext uri="{0D108BD9-81ED-4DB2-BD59-A6C34878D82A}">
                    <a16:rowId xmlns:a16="http://schemas.microsoft.com/office/drawing/2014/main" val="4189608862"/>
                  </a:ext>
                </a:extLst>
              </a:tr>
              <a:tr h="55266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AU" sz="1200" kern="1200">
                          <a:solidFill>
                            <a:schemeClr val="dk1"/>
                          </a:solidFill>
                          <a:effectLst/>
                          <a:latin typeface="+mn-lt"/>
                          <a:ea typeface="+mn-ea"/>
                          <a:cs typeface="+mn-cs"/>
                        </a:rPr>
                        <a:t>ANU College of Arts and Social Sciences (CASS)</a:t>
                      </a:r>
                    </a:p>
                  </a:txBody>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AU" sz="1200" u="sng" kern="1200" dirty="0">
                          <a:solidFill>
                            <a:schemeClr val="dk1"/>
                          </a:solidFill>
                          <a:effectLst/>
                          <a:latin typeface="+mn-lt"/>
                          <a:ea typeface="+mn-ea"/>
                          <a:cs typeface="+mn-cs"/>
                          <a:hlinkClick r:id="rId3"/>
                        </a:rPr>
                        <a:t>https://cass.anu.edu.au/current-students/degrees-and-program-plans</a:t>
                      </a:r>
                      <a:endParaRPr lang="en-AU" sz="1200" kern="1200" dirty="0">
                        <a:solidFill>
                          <a:schemeClr val="dk1"/>
                        </a:solidFill>
                        <a:effectLst/>
                        <a:latin typeface="+mn-lt"/>
                        <a:ea typeface="+mn-ea"/>
                        <a:cs typeface="+mn-cs"/>
                      </a:endParaRPr>
                    </a:p>
                    <a:p>
                      <a:endParaRPr lang="en-AU" sz="1200" dirty="0"/>
                    </a:p>
                  </a:txBody>
                  <a:tcPr/>
                </a:tc>
                <a:extLst>
                  <a:ext uri="{0D108BD9-81ED-4DB2-BD59-A6C34878D82A}">
                    <a16:rowId xmlns:a16="http://schemas.microsoft.com/office/drawing/2014/main" val="22548935"/>
                  </a:ext>
                </a:extLst>
              </a:tr>
              <a:tr h="773726">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AU" sz="1200" kern="1200">
                          <a:solidFill>
                            <a:schemeClr val="dk1"/>
                          </a:solidFill>
                          <a:effectLst/>
                          <a:latin typeface="+mn-lt"/>
                          <a:ea typeface="+mn-ea"/>
                          <a:cs typeface="+mn-cs"/>
                        </a:rPr>
                        <a:t>ANU College of Asia and the Pacific (CAP)</a:t>
                      </a:r>
                    </a:p>
                    <a:p>
                      <a:endParaRPr lang="en-AU" sz="1200"/>
                    </a:p>
                  </a:txBody>
                  <a:tcPr/>
                </a:tc>
                <a:tc>
                  <a:txBody>
                    <a:bodyPr/>
                    <a:lstStyle/>
                    <a:p>
                      <a:r>
                        <a:rPr lang="en-US" sz="1200" dirty="0"/>
                        <a:t>Undergraduate: </a:t>
                      </a:r>
                      <a:r>
                        <a:rPr lang="en-US" sz="1200" dirty="0">
                          <a:hlinkClick r:id="rId4"/>
                        </a:rPr>
                        <a:t>https://asiapacific.anu.edu.au/cap-student-centre#section-13346</a:t>
                      </a:r>
                      <a:r>
                        <a:rPr lang="en-US" sz="1200" dirty="0"/>
                        <a:t>  </a:t>
                      </a:r>
                    </a:p>
                    <a:p>
                      <a:r>
                        <a:rPr lang="en-US" sz="1200" dirty="0"/>
                        <a:t>Postgraduate: </a:t>
                      </a:r>
                      <a:r>
                        <a:rPr lang="en-US" sz="1200" dirty="0">
                          <a:hlinkClick r:id="rId5"/>
                        </a:rPr>
                        <a:t>https://programsandcourses.anu.edu.au/catalogue</a:t>
                      </a:r>
                      <a:r>
                        <a:rPr lang="en-US" sz="1200" dirty="0"/>
                        <a:t>  </a:t>
                      </a:r>
                    </a:p>
                    <a:p>
                      <a:endParaRPr lang="en-AU" sz="1200" dirty="0"/>
                    </a:p>
                  </a:txBody>
                  <a:tcPr/>
                </a:tc>
                <a:extLst>
                  <a:ext uri="{0D108BD9-81ED-4DB2-BD59-A6C34878D82A}">
                    <a16:rowId xmlns:a16="http://schemas.microsoft.com/office/drawing/2014/main" val="3406447153"/>
                  </a:ext>
                </a:extLst>
              </a:tr>
              <a:tr h="55266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AU" sz="1200" kern="1200">
                          <a:solidFill>
                            <a:schemeClr val="dk1"/>
                          </a:solidFill>
                          <a:effectLst/>
                          <a:latin typeface="+mn-lt"/>
                          <a:ea typeface="+mn-ea"/>
                          <a:cs typeface="+mn-cs"/>
                        </a:rPr>
                        <a:t>ANU College of Business and Economics (CBE)</a:t>
                      </a:r>
                    </a:p>
                    <a:p>
                      <a:endParaRPr lang="en-AU" sz="1200"/>
                    </a:p>
                  </a:txBody>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AU" sz="1200" u="sng" kern="1200" dirty="0">
                          <a:solidFill>
                            <a:schemeClr val="dk1"/>
                          </a:solidFill>
                          <a:effectLst/>
                          <a:latin typeface="+mn-lt"/>
                          <a:ea typeface="+mn-ea"/>
                          <a:cs typeface="+mn-cs"/>
                          <a:hlinkClick r:id="rId6"/>
                        </a:rPr>
                        <a:t>https://cbe.anu.edu.au/current-students/program-planning/fast-track</a:t>
                      </a:r>
                      <a:endParaRPr lang="en-AU" sz="1200" kern="1200" dirty="0">
                        <a:solidFill>
                          <a:schemeClr val="dk1"/>
                        </a:solidFill>
                        <a:effectLst/>
                        <a:latin typeface="+mn-lt"/>
                        <a:ea typeface="+mn-ea"/>
                        <a:cs typeface="+mn-cs"/>
                      </a:endParaRPr>
                    </a:p>
                    <a:p>
                      <a:endParaRPr lang="en-AU" sz="1200" dirty="0"/>
                    </a:p>
                  </a:txBody>
                  <a:tcPr/>
                </a:tc>
                <a:extLst>
                  <a:ext uri="{0D108BD9-81ED-4DB2-BD59-A6C34878D82A}">
                    <a16:rowId xmlns:a16="http://schemas.microsoft.com/office/drawing/2014/main" val="3471982091"/>
                  </a:ext>
                </a:extLst>
              </a:tr>
              <a:tr h="448270">
                <a:tc>
                  <a:txBody>
                    <a:bodyPr/>
                    <a:lstStyle/>
                    <a:p>
                      <a:r>
                        <a:rPr lang="en-AU" sz="1200" kern="1200">
                          <a:solidFill>
                            <a:schemeClr val="dk1"/>
                          </a:solidFill>
                          <a:effectLst/>
                          <a:latin typeface="+mn-lt"/>
                          <a:ea typeface="+mn-ea"/>
                          <a:cs typeface="+mn-cs"/>
                        </a:rPr>
                        <a:t>ANU College of Law, Governance and Policy (CLGP)</a:t>
                      </a:r>
                      <a:endParaRPr lang="en-AU" sz="1200"/>
                    </a:p>
                  </a:txBody>
                  <a:tcPr/>
                </a:tc>
                <a:tc>
                  <a:txBody>
                    <a:bodyPr/>
                    <a:lstStyle/>
                    <a:p>
                      <a:r>
                        <a:rPr lang="en-AU" sz="1200" u="sng" kern="1200" dirty="0">
                          <a:solidFill>
                            <a:schemeClr val="dk1"/>
                          </a:solidFill>
                          <a:effectLst/>
                          <a:latin typeface="+mn-lt"/>
                          <a:ea typeface="+mn-ea"/>
                          <a:cs typeface="+mn-cs"/>
                          <a:hlinkClick r:id="rId7"/>
                        </a:rPr>
                        <a:t>https://law.anu.edu.au/welcome-anu-law-school</a:t>
                      </a:r>
                      <a:r>
                        <a:rPr lang="en-AU" sz="1200" kern="1200" dirty="0">
                          <a:solidFill>
                            <a:schemeClr val="dk1"/>
                          </a:solidFill>
                          <a:effectLst/>
                          <a:latin typeface="+mn-lt"/>
                          <a:ea typeface="+mn-ea"/>
                          <a:cs typeface="+mn-cs"/>
                        </a:rPr>
                        <a:t> </a:t>
                      </a:r>
                      <a:endParaRPr lang="en-AU" sz="1200" dirty="0"/>
                    </a:p>
                  </a:txBody>
                  <a:tcPr/>
                </a:tc>
                <a:extLst>
                  <a:ext uri="{0D108BD9-81ED-4DB2-BD59-A6C34878D82A}">
                    <a16:rowId xmlns:a16="http://schemas.microsoft.com/office/drawing/2014/main" val="2514450806"/>
                  </a:ext>
                </a:extLst>
              </a:tr>
              <a:tr h="773726">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AU" sz="1200" kern="1200">
                          <a:solidFill>
                            <a:schemeClr val="dk1"/>
                          </a:solidFill>
                          <a:effectLst/>
                          <a:latin typeface="+mn-lt"/>
                          <a:ea typeface="+mn-ea"/>
                          <a:cs typeface="+mn-cs"/>
                        </a:rPr>
                        <a:t>ANU College of Science and Medicine (CoSM)</a:t>
                      </a:r>
                    </a:p>
                    <a:p>
                      <a:endParaRPr lang="en-AU" sz="1200"/>
                    </a:p>
                  </a:txBody>
                  <a:tcPr/>
                </a:tc>
                <a:tc>
                  <a:txBody>
                    <a:bodyPr/>
                    <a:lstStyle/>
                    <a:p>
                      <a:pPr marL="0" lvl="2" indent="0"/>
                      <a:r>
                        <a:rPr lang="en-AU" sz="1200" kern="1200" dirty="0">
                          <a:solidFill>
                            <a:schemeClr val="dk1"/>
                          </a:solidFill>
                          <a:effectLst/>
                          <a:latin typeface="+mn-lt"/>
                          <a:ea typeface="+mn-ea"/>
                          <a:cs typeface="+mn-cs"/>
                        </a:rPr>
                        <a:t>Undergraduate: </a:t>
                      </a:r>
                      <a:r>
                        <a:rPr lang="en-AU" sz="1200" u="sng" kern="1200" dirty="0">
                          <a:solidFill>
                            <a:schemeClr val="dk1"/>
                          </a:solidFill>
                          <a:effectLst/>
                          <a:latin typeface="+mn-lt"/>
                          <a:ea typeface="+mn-ea"/>
                          <a:cs typeface="+mn-cs"/>
                          <a:hlinkClick r:id="rId8"/>
                        </a:rPr>
                        <a:t>https://students.science.anu.edu.au/program-admin/structuring-your-degree</a:t>
                      </a:r>
                      <a:endParaRPr lang="en-AU" sz="1200" kern="1200" dirty="0">
                        <a:solidFill>
                          <a:schemeClr val="dk1"/>
                        </a:solidFill>
                        <a:effectLst/>
                        <a:latin typeface="+mn-lt"/>
                        <a:ea typeface="+mn-ea"/>
                        <a:cs typeface="+mn-cs"/>
                      </a:endParaRPr>
                    </a:p>
                    <a:p>
                      <a:pPr marL="0" lvl="2" indent="0"/>
                      <a:r>
                        <a:rPr lang="en-AU" sz="1200" kern="1200" dirty="0">
                          <a:solidFill>
                            <a:schemeClr val="dk1"/>
                          </a:solidFill>
                          <a:effectLst/>
                          <a:latin typeface="+mn-lt"/>
                          <a:ea typeface="+mn-ea"/>
                          <a:cs typeface="+mn-cs"/>
                        </a:rPr>
                        <a:t>Postgraduate: </a:t>
                      </a:r>
                      <a:r>
                        <a:rPr lang="en-AU" sz="1200" u="sng" kern="1200" dirty="0">
                          <a:solidFill>
                            <a:schemeClr val="dk1"/>
                          </a:solidFill>
                          <a:effectLst/>
                          <a:latin typeface="+mn-lt"/>
                          <a:ea typeface="+mn-ea"/>
                          <a:cs typeface="+mn-cs"/>
                          <a:hlinkClick r:id="rId5"/>
                        </a:rPr>
                        <a:t>https://programsandcourses.anu.edu.au/catalogue</a:t>
                      </a:r>
                      <a:r>
                        <a:rPr lang="en-AU" sz="1200" kern="1200" dirty="0">
                          <a:solidFill>
                            <a:schemeClr val="dk1"/>
                          </a:solidFill>
                          <a:effectLst/>
                          <a:latin typeface="+mn-lt"/>
                          <a:ea typeface="+mn-ea"/>
                          <a:cs typeface="+mn-cs"/>
                        </a:rPr>
                        <a:t> </a:t>
                      </a:r>
                    </a:p>
                    <a:p>
                      <a:endParaRPr lang="en-AU" sz="1200" dirty="0"/>
                    </a:p>
                  </a:txBody>
                  <a:tcPr/>
                </a:tc>
                <a:extLst>
                  <a:ext uri="{0D108BD9-81ED-4DB2-BD59-A6C34878D82A}">
                    <a16:rowId xmlns:a16="http://schemas.microsoft.com/office/drawing/2014/main" val="152241611"/>
                  </a:ext>
                </a:extLst>
              </a:tr>
              <a:tr h="55266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AU" sz="1200" kern="1200">
                          <a:solidFill>
                            <a:schemeClr val="dk1"/>
                          </a:solidFill>
                          <a:effectLst/>
                          <a:latin typeface="+mn-lt"/>
                          <a:ea typeface="+mn-ea"/>
                          <a:cs typeface="+mn-cs"/>
                        </a:rPr>
                        <a:t>ANU College of Systems and Society (CSS)</a:t>
                      </a:r>
                    </a:p>
                    <a:p>
                      <a:endParaRPr lang="en-AU" sz="1200"/>
                    </a:p>
                  </a:txBody>
                  <a:tcPr/>
                </a:tc>
                <a:tc>
                  <a:txBody>
                    <a:bodyPr/>
                    <a:lstStyle/>
                    <a:p>
                      <a:r>
                        <a:rPr lang="en-AU" sz="1200" u="sng" kern="1200" dirty="0">
                          <a:solidFill>
                            <a:schemeClr val="dk1"/>
                          </a:solidFill>
                          <a:effectLst/>
                          <a:latin typeface="+mn-lt"/>
                          <a:ea typeface="+mn-ea"/>
                          <a:cs typeface="+mn-cs"/>
                          <a:hlinkClick r:id="rId5"/>
                        </a:rPr>
                        <a:t>https://programsandcourses.anu.edu.au/catalogue</a:t>
                      </a:r>
                      <a:r>
                        <a:rPr lang="en-AU" sz="1200" kern="1200" dirty="0">
                          <a:solidFill>
                            <a:schemeClr val="dk1"/>
                          </a:solidFill>
                          <a:effectLst/>
                          <a:latin typeface="+mn-lt"/>
                          <a:ea typeface="+mn-ea"/>
                          <a:cs typeface="+mn-cs"/>
                        </a:rPr>
                        <a:t> and </a:t>
                      </a:r>
                      <a:r>
                        <a:rPr lang="en-AU" sz="1200" u="sng" kern="1200" dirty="0">
                          <a:solidFill>
                            <a:schemeClr val="dk1"/>
                          </a:solidFill>
                          <a:effectLst/>
                          <a:latin typeface="+mn-lt"/>
                          <a:ea typeface="+mn-ea"/>
                          <a:cs typeface="+mn-cs"/>
                          <a:hlinkClick r:id="rId9"/>
                        </a:rPr>
                        <a:t>https://systems.anu.edu.au/students/continuing/</a:t>
                      </a:r>
                      <a:endParaRPr lang="en-AU" sz="1200" dirty="0"/>
                    </a:p>
                  </a:txBody>
                  <a:tcPr/>
                </a:tc>
                <a:extLst>
                  <a:ext uri="{0D108BD9-81ED-4DB2-BD59-A6C34878D82A}">
                    <a16:rowId xmlns:a16="http://schemas.microsoft.com/office/drawing/2014/main" val="4055103207"/>
                  </a:ext>
                </a:extLst>
              </a:tr>
            </a:tbl>
          </a:graphicData>
        </a:graphic>
      </p:graphicFrame>
      <p:sp>
        <p:nvSpPr>
          <p:cNvPr id="2" name="Text Placeholder 10">
            <a:extLst>
              <a:ext uri="{FF2B5EF4-FFF2-40B4-BE49-F238E27FC236}">
                <a16:creationId xmlns:a16="http://schemas.microsoft.com/office/drawing/2014/main" id="{2AD3E6D8-E28E-6A38-3DDD-BDD2C409EF04}"/>
              </a:ext>
            </a:extLst>
          </p:cNvPr>
          <p:cNvSpPr>
            <a:spLocks noGrp="1"/>
          </p:cNvSpPr>
          <p:nvPr>
            <p:ph type="body" sz="quarter" idx="13"/>
          </p:nvPr>
        </p:nvSpPr>
        <p:spPr>
          <a:xfrm>
            <a:off x="432000" y="432001"/>
            <a:ext cx="12337922" cy="4008967"/>
          </a:xfrm>
        </p:spPr>
        <p:txBody>
          <a:bodyPr vert="horz" lIns="0" tIns="0" rIns="0" bIns="0" rtlCol="0" anchor="t">
            <a:normAutofit/>
          </a:bodyPr>
          <a:lstStyle/>
          <a:p>
            <a:r>
              <a:rPr lang="en-AU"/>
              <a:t>Where do I find… </a:t>
            </a:r>
            <a:r>
              <a:rPr lang="en-AU" sz="4000">
                <a:solidFill>
                  <a:schemeClr val="tx1"/>
                </a:solidFill>
                <a:latin typeface="+mn-lt"/>
              </a:rPr>
              <a:t>program planning guides?</a:t>
            </a:r>
          </a:p>
        </p:txBody>
      </p:sp>
      <p:sp>
        <p:nvSpPr>
          <p:cNvPr id="3" name="Footer Placeholder 1">
            <a:extLst>
              <a:ext uri="{FF2B5EF4-FFF2-40B4-BE49-F238E27FC236}">
                <a16:creationId xmlns:a16="http://schemas.microsoft.com/office/drawing/2014/main" id="{E166BCA1-FFBB-360D-7D33-A80C82CD8456}"/>
              </a:ext>
            </a:extLst>
          </p:cNvPr>
          <p:cNvSpPr>
            <a:spLocks noGrp="1"/>
          </p:cNvSpPr>
          <p:nvPr>
            <p:ph type="ftr" sz="quarter" idx="11"/>
          </p:nvPr>
        </p:nvSpPr>
        <p:spPr>
          <a:xfrm>
            <a:off x="672000" y="6561450"/>
            <a:ext cx="7200000" cy="144000"/>
          </a:xfrm>
        </p:spPr>
        <p:txBody>
          <a:bodyPr/>
          <a:lstStyle/>
          <a:p>
            <a:r>
              <a:rPr lang="en-US" dirty="0"/>
              <a:t>S2 2026 Orientation week | </a:t>
            </a:r>
            <a:r>
              <a:rPr lang="en-AU" dirty="0"/>
              <a:t>Enrolment presentation and Q&amp;A</a:t>
            </a:r>
          </a:p>
        </p:txBody>
      </p:sp>
      <p:sp>
        <p:nvSpPr>
          <p:cNvPr id="7" name="TextBox 6">
            <a:extLst>
              <a:ext uri="{FF2B5EF4-FFF2-40B4-BE49-F238E27FC236}">
                <a16:creationId xmlns:a16="http://schemas.microsoft.com/office/drawing/2014/main" id="{4FD1B121-E503-C489-B077-B980FE8AB1AE}"/>
              </a:ext>
            </a:extLst>
          </p:cNvPr>
          <p:cNvSpPr txBox="1"/>
          <p:nvPr/>
        </p:nvSpPr>
        <p:spPr>
          <a:xfrm>
            <a:off x="4649002" y="5639048"/>
            <a:ext cx="5738375" cy="307777"/>
          </a:xfrm>
          <a:prstGeom prst="rect">
            <a:avLst/>
          </a:prstGeom>
          <a:noFill/>
        </p:spPr>
        <p:txBody>
          <a:bodyPr wrap="square" lIns="91440" tIns="45720" rIns="91440" bIns="45720" anchor="t">
            <a:spAutoFit/>
          </a:bodyPr>
          <a:lstStyle/>
          <a:p>
            <a:pPr algn="r" defTabSz="609585">
              <a:defRPr/>
            </a:pPr>
            <a:r>
              <a:rPr lang="en-AU" sz="1400" dirty="0">
                <a:hlinkClick r:id="rId10"/>
              </a:rPr>
              <a:t>https://www.anu.edu.au/students/contacts/key-student-contacts</a:t>
            </a:r>
            <a:r>
              <a:rPr lang="en-AU" sz="1400" dirty="0"/>
              <a:t> </a:t>
            </a:r>
          </a:p>
        </p:txBody>
      </p:sp>
      <p:sp>
        <p:nvSpPr>
          <p:cNvPr id="11" name="TextBox 10">
            <a:extLst>
              <a:ext uri="{FF2B5EF4-FFF2-40B4-BE49-F238E27FC236}">
                <a16:creationId xmlns:a16="http://schemas.microsoft.com/office/drawing/2014/main" id="{376E0820-1F49-D826-105B-A2A69949E3E9}"/>
              </a:ext>
            </a:extLst>
          </p:cNvPr>
          <p:cNvSpPr txBox="1"/>
          <p:nvPr/>
        </p:nvSpPr>
        <p:spPr>
          <a:xfrm>
            <a:off x="570076" y="5579524"/>
            <a:ext cx="4078926" cy="369332"/>
          </a:xfrm>
          <a:prstGeom prst="rect">
            <a:avLst/>
          </a:prstGeom>
          <a:noFill/>
        </p:spPr>
        <p:txBody>
          <a:bodyPr wrap="square" lIns="91440" tIns="45720" rIns="91440" bIns="45720" anchor="t">
            <a:spAutoFit/>
          </a:bodyPr>
          <a:lstStyle/>
          <a:p>
            <a:pPr defTabSz="609585">
              <a:defRPr/>
            </a:pPr>
            <a:r>
              <a:rPr lang="en-AU" b="1" dirty="0">
                <a:solidFill>
                  <a:prstClr val="black"/>
                </a:solidFill>
              </a:rPr>
              <a:t>Key student contacts</a:t>
            </a:r>
            <a:endParaRPr lang="en-US" b="1" dirty="0">
              <a:solidFill>
                <a:prstClr val="black"/>
              </a:solidFill>
            </a:endParaRPr>
          </a:p>
        </p:txBody>
      </p:sp>
      <p:pic>
        <p:nvPicPr>
          <p:cNvPr id="14" name="Picture 13">
            <a:extLst>
              <a:ext uri="{FF2B5EF4-FFF2-40B4-BE49-F238E27FC236}">
                <a16:creationId xmlns:a16="http://schemas.microsoft.com/office/drawing/2014/main" id="{5BD4E9A6-1B84-0A14-73F1-9F59B1C6186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387377" y="4986824"/>
            <a:ext cx="960001" cy="960001"/>
          </a:xfrm>
          <a:prstGeom prst="rect">
            <a:avLst/>
          </a:prstGeom>
        </p:spPr>
      </p:pic>
      <p:sp>
        <p:nvSpPr>
          <p:cNvPr id="4" name="Date Placeholder 3">
            <a:extLst>
              <a:ext uri="{FF2B5EF4-FFF2-40B4-BE49-F238E27FC236}">
                <a16:creationId xmlns:a16="http://schemas.microsoft.com/office/drawing/2014/main" id="{BB3A1E68-A137-55AB-D7C5-30FD6700B3CE}"/>
              </a:ext>
            </a:extLst>
          </p:cNvPr>
          <p:cNvSpPr>
            <a:spLocks noGrp="1"/>
          </p:cNvSpPr>
          <p:nvPr>
            <p:ph type="dt" sz="half" idx="2"/>
          </p:nvPr>
        </p:nvSpPr>
        <p:spPr>
          <a:xfrm>
            <a:off x="9441390" y="6552000"/>
            <a:ext cx="1871517" cy="144000"/>
          </a:xfrm>
        </p:spPr>
        <p:txBody>
          <a:bodyPr/>
          <a:lstStyle/>
          <a:p>
            <a:pPr lvl="0"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16160186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B90161-EDE9-2BA4-9EFC-2D868421EA1F}"/>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A291888-E45E-4FE7-5A91-523B585D1231}"/>
              </a:ext>
            </a:extLst>
          </p:cNvPr>
          <p:cNvSpPr>
            <a:spLocks noGrp="1"/>
          </p:cNvSpPr>
          <p:nvPr>
            <p:ph type="sldNum" sz="quarter" idx="12"/>
          </p:nvPr>
        </p:nvSpPr>
        <p:spPr>
          <a:xfrm>
            <a:off x="432000" y="6552000"/>
            <a:ext cx="480000" cy="144000"/>
          </a:xfrm>
        </p:spPr>
        <p:txBody>
          <a:bodyPr/>
          <a:lstStyle/>
          <a:p>
            <a:pPr defTabSz="609585">
              <a:defRPr/>
            </a:pPr>
            <a:fld id="{10A01DC5-1685-4615-8240-15192985C6A2}" type="slidenum">
              <a:rPr lang="en-AU">
                <a:solidFill>
                  <a:prstClr val="black"/>
                </a:solidFill>
                <a:latin typeface="Public Sans Light"/>
              </a:rPr>
              <a:pPr defTabSz="609585">
                <a:defRPr/>
              </a:pPr>
              <a:t>8</a:t>
            </a:fld>
            <a:endParaRPr lang="en-AU">
              <a:solidFill>
                <a:prstClr val="black"/>
              </a:solidFill>
              <a:latin typeface="Public Sans Light"/>
            </a:endParaRPr>
          </a:p>
        </p:txBody>
      </p:sp>
      <p:sp>
        <p:nvSpPr>
          <p:cNvPr id="11" name="Text Placeholder 10">
            <a:extLst>
              <a:ext uri="{FF2B5EF4-FFF2-40B4-BE49-F238E27FC236}">
                <a16:creationId xmlns:a16="http://schemas.microsoft.com/office/drawing/2014/main" id="{92710F46-37BF-BEAA-1A34-4BE49074AB13}"/>
              </a:ext>
            </a:extLst>
          </p:cNvPr>
          <p:cNvSpPr>
            <a:spLocks noGrp="1"/>
          </p:cNvSpPr>
          <p:nvPr>
            <p:ph type="body" sz="quarter" idx="13"/>
          </p:nvPr>
        </p:nvSpPr>
        <p:spPr>
          <a:xfrm>
            <a:off x="344077" y="422232"/>
            <a:ext cx="12337922" cy="4008967"/>
          </a:xfrm>
        </p:spPr>
        <p:txBody>
          <a:bodyPr vert="horz" lIns="0" tIns="0" rIns="0" bIns="0" rtlCol="0" anchor="t">
            <a:normAutofit/>
          </a:bodyPr>
          <a:lstStyle/>
          <a:p>
            <a:r>
              <a:rPr lang="en-AU" dirty="0"/>
              <a:t>Where do I… </a:t>
            </a:r>
            <a:r>
              <a:rPr lang="en-AU" sz="4400" dirty="0">
                <a:solidFill>
                  <a:schemeClr val="tx1"/>
                </a:solidFill>
                <a:latin typeface="+mn-lt"/>
              </a:rPr>
              <a:t>enrol in courses?</a:t>
            </a:r>
          </a:p>
        </p:txBody>
      </p:sp>
      <p:pic>
        <p:nvPicPr>
          <p:cNvPr id="10" name="Picture 9">
            <a:extLst>
              <a:ext uri="{FF2B5EF4-FFF2-40B4-BE49-F238E27FC236}">
                <a16:creationId xmlns:a16="http://schemas.microsoft.com/office/drawing/2014/main" id="{2B47928C-B698-7D7A-3A68-C616CA3FCEC4}"/>
              </a:ext>
            </a:extLst>
          </p:cNvPr>
          <p:cNvPicPr>
            <a:picLocks noChangeAspect="1"/>
          </p:cNvPicPr>
          <p:nvPr/>
        </p:nvPicPr>
        <p:blipFill>
          <a:blip r:embed="rId3"/>
          <a:stretch>
            <a:fillRect/>
          </a:stretch>
        </p:blipFill>
        <p:spPr>
          <a:xfrm>
            <a:off x="1778115" y="1253361"/>
            <a:ext cx="8635770" cy="3926879"/>
          </a:xfrm>
          <a:prstGeom prst="rect">
            <a:avLst/>
          </a:prstGeom>
        </p:spPr>
      </p:pic>
      <p:sp>
        <p:nvSpPr>
          <p:cNvPr id="6" name="Footer Placeholder 1">
            <a:extLst>
              <a:ext uri="{FF2B5EF4-FFF2-40B4-BE49-F238E27FC236}">
                <a16:creationId xmlns:a16="http://schemas.microsoft.com/office/drawing/2014/main" id="{5CF3D746-FCF8-06E5-80CA-35DF1D7DD82E}"/>
              </a:ext>
            </a:extLst>
          </p:cNvPr>
          <p:cNvSpPr>
            <a:spLocks noGrp="1"/>
          </p:cNvSpPr>
          <p:nvPr>
            <p:ph type="ftr" sz="quarter" idx="11"/>
          </p:nvPr>
        </p:nvSpPr>
        <p:spPr>
          <a:xfrm>
            <a:off x="672000" y="6561450"/>
            <a:ext cx="7200000" cy="144000"/>
          </a:xfrm>
        </p:spPr>
        <p:txBody>
          <a:bodyPr/>
          <a:lstStyle/>
          <a:p>
            <a:r>
              <a:rPr lang="en-US" dirty="0"/>
              <a:t>S2 2026 Orientation week | </a:t>
            </a:r>
            <a:r>
              <a:rPr lang="en-AU" dirty="0"/>
              <a:t>Enrolment presentation and Q&amp;A</a:t>
            </a:r>
          </a:p>
        </p:txBody>
      </p:sp>
      <p:sp>
        <p:nvSpPr>
          <p:cNvPr id="3" name="TextBox 2">
            <a:extLst>
              <a:ext uri="{FF2B5EF4-FFF2-40B4-BE49-F238E27FC236}">
                <a16:creationId xmlns:a16="http://schemas.microsoft.com/office/drawing/2014/main" id="{554D37E9-801E-6E03-4BB8-6D000A7CDC73}"/>
              </a:ext>
            </a:extLst>
          </p:cNvPr>
          <p:cNvSpPr txBox="1"/>
          <p:nvPr/>
        </p:nvSpPr>
        <p:spPr>
          <a:xfrm>
            <a:off x="4649002" y="5639048"/>
            <a:ext cx="5738375" cy="307777"/>
          </a:xfrm>
          <a:prstGeom prst="rect">
            <a:avLst/>
          </a:prstGeom>
          <a:noFill/>
        </p:spPr>
        <p:txBody>
          <a:bodyPr wrap="square" lIns="91440" tIns="45720" rIns="91440" bIns="45720" anchor="t">
            <a:spAutoFit/>
          </a:bodyPr>
          <a:lstStyle/>
          <a:p>
            <a:pPr algn="r" defTabSz="609585">
              <a:defRPr/>
            </a:pPr>
            <a:r>
              <a:rPr lang="en-AU" sz="1400" dirty="0">
                <a:hlinkClick r:id="rId4"/>
              </a:rPr>
              <a:t>https://selfservice.sas.anu.edu.au/</a:t>
            </a:r>
            <a:r>
              <a:rPr lang="en-AU" sz="1400" dirty="0"/>
              <a:t> </a:t>
            </a:r>
          </a:p>
        </p:txBody>
      </p:sp>
      <p:sp>
        <p:nvSpPr>
          <p:cNvPr id="9" name="TextBox 8">
            <a:extLst>
              <a:ext uri="{FF2B5EF4-FFF2-40B4-BE49-F238E27FC236}">
                <a16:creationId xmlns:a16="http://schemas.microsoft.com/office/drawing/2014/main" id="{9B575B3C-ED7B-C582-4360-E0964B78DF66}"/>
              </a:ext>
            </a:extLst>
          </p:cNvPr>
          <p:cNvSpPr txBox="1"/>
          <p:nvPr/>
        </p:nvSpPr>
        <p:spPr>
          <a:xfrm>
            <a:off x="570076" y="5579524"/>
            <a:ext cx="4078926" cy="369332"/>
          </a:xfrm>
          <a:prstGeom prst="rect">
            <a:avLst/>
          </a:prstGeom>
          <a:noFill/>
        </p:spPr>
        <p:txBody>
          <a:bodyPr wrap="square" lIns="91440" tIns="45720" rIns="91440" bIns="45720" anchor="t">
            <a:spAutoFit/>
          </a:bodyPr>
          <a:lstStyle/>
          <a:p>
            <a:pPr defTabSz="609585">
              <a:defRPr/>
            </a:pPr>
            <a:r>
              <a:rPr lang="en-AU" b="1" dirty="0" err="1">
                <a:solidFill>
                  <a:prstClr val="black"/>
                </a:solidFill>
              </a:rPr>
              <a:t>ANUHub</a:t>
            </a:r>
            <a:endParaRPr lang="en-US" b="1" dirty="0">
              <a:solidFill>
                <a:prstClr val="black"/>
              </a:solidFill>
            </a:endParaRPr>
          </a:p>
        </p:txBody>
      </p:sp>
      <p:pic>
        <p:nvPicPr>
          <p:cNvPr id="13" name="Picture 12">
            <a:extLst>
              <a:ext uri="{FF2B5EF4-FFF2-40B4-BE49-F238E27FC236}">
                <a16:creationId xmlns:a16="http://schemas.microsoft.com/office/drawing/2014/main" id="{327AE612-199D-1714-B202-B0AA34C4202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87377" y="4986824"/>
            <a:ext cx="960001" cy="960001"/>
          </a:xfrm>
          <a:prstGeom prst="rect">
            <a:avLst/>
          </a:prstGeom>
        </p:spPr>
      </p:pic>
      <p:sp>
        <p:nvSpPr>
          <p:cNvPr id="2" name="Date Placeholder 3">
            <a:extLst>
              <a:ext uri="{FF2B5EF4-FFF2-40B4-BE49-F238E27FC236}">
                <a16:creationId xmlns:a16="http://schemas.microsoft.com/office/drawing/2014/main" id="{E2F8A80B-74C9-C6D2-BD12-CD616B8629FD}"/>
              </a:ext>
            </a:extLst>
          </p:cNvPr>
          <p:cNvSpPr>
            <a:spLocks noGrp="1"/>
          </p:cNvSpPr>
          <p:nvPr>
            <p:ph type="dt" sz="half" idx="2"/>
          </p:nvPr>
        </p:nvSpPr>
        <p:spPr>
          <a:xfrm>
            <a:off x="9441390" y="6552000"/>
            <a:ext cx="1871517" cy="144000"/>
          </a:xfrm>
        </p:spPr>
        <p:txBody>
          <a:bodyPr/>
          <a:lstStyle/>
          <a:p>
            <a:pPr lvl="0"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39916218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67ACD3-0995-9409-3A75-25404B2DD7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BA6EB6-B775-F810-C2E2-B3507F4641F9}"/>
              </a:ext>
            </a:extLst>
          </p:cNvPr>
          <p:cNvSpPr>
            <a:spLocks noGrp="1"/>
          </p:cNvSpPr>
          <p:nvPr>
            <p:ph type="title"/>
          </p:nvPr>
        </p:nvSpPr>
        <p:spPr>
          <a:xfrm>
            <a:off x="3264000" y="432001"/>
            <a:ext cx="8400000" cy="2852737"/>
          </a:xfrm>
        </p:spPr>
        <p:txBody>
          <a:bodyPr/>
          <a:lstStyle/>
          <a:p>
            <a:r>
              <a:rPr lang="en-AU"/>
              <a:t>Choosing courses</a:t>
            </a:r>
          </a:p>
        </p:txBody>
      </p:sp>
      <p:sp>
        <p:nvSpPr>
          <p:cNvPr id="4" name="Slide Number Placeholder 3">
            <a:extLst>
              <a:ext uri="{FF2B5EF4-FFF2-40B4-BE49-F238E27FC236}">
                <a16:creationId xmlns:a16="http://schemas.microsoft.com/office/drawing/2014/main" id="{16950BFD-4A7C-A59D-0F83-FB4A06B87CEE}"/>
              </a:ext>
            </a:extLst>
          </p:cNvPr>
          <p:cNvSpPr>
            <a:spLocks noGrp="1"/>
          </p:cNvSpPr>
          <p:nvPr>
            <p:ph type="sldNum" sz="quarter" idx="12"/>
          </p:nvPr>
        </p:nvSpPr>
        <p:spPr>
          <a:xfrm>
            <a:off x="432000" y="6552000"/>
            <a:ext cx="480000" cy="144000"/>
          </a:xfrm>
        </p:spPr>
        <p:txBody>
          <a:bodyPr/>
          <a:lstStyle/>
          <a:p>
            <a:fld id="{10A01DC5-1685-4615-8240-15192985C6A2}" type="slidenum">
              <a:rPr lang="en-AU" smtClean="0"/>
              <a:pPr/>
              <a:t>9</a:t>
            </a:fld>
            <a:endParaRPr lang="en-AU"/>
          </a:p>
        </p:txBody>
      </p:sp>
      <p:sp>
        <p:nvSpPr>
          <p:cNvPr id="6" name="Text Placeholder 5">
            <a:extLst>
              <a:ext uri="{FF2B5EF4-FFF2-40B4-BE49-F238E27FC236}">
                <a16:creationId xmlns:a16="http://schemas.microsoft.com/office/drawing/2014/main" id="{298E1711-D463-B428-A1BA-A3DEEEA731F6}"/>
              </a:ext>
            </a:extLst>
          </p:cNvPr>
          <p:cNvSpPr>
            <a:spLocks noGrp="1"/>
          </p:cNvSpPr>
          <p:nvPr>
            <p:ph type="body" sz="quarter" idx="13"/>
          </p:nvPr>
        </p:nvSpPr>
        <p:spPr>
          <a:xfrm>
            <a:off x="432001" y="432001"/>
            <a:ext cx="2440828" cy="2410884"/>
          </a:xfrm>
        </p:spPr>
        <p:txBody>
          <a:bodyPr/>
          <a:lstStyle/>
          <a:p>
            <a:r>
              <a:rPr lang="en-AU"/>
              <a:t>02</a:t>
            </a:r>
          </a:p>
        </p:txBody>
      </p:sp>
      <p:pic>
        <p:nvPicPr>
          <p:cNvPr id="5" name="Picture 4" descr="A white and grey logo&#10;&#10;Description automatically generated with medium confidence">
            <a:extLst>
              <a:ext uri="{FF2B5EF4-FFF2-40B4-BE49-F238E27FC236}">
                <a16:creationId xmlns:a16="http://schemas.microsoft.com/office/drawing/2014/main" id="{9C80B617-F06D-0745-8FDA-0F2B5CE23D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9015" y="3845672"/>
            <a:ext cx="2440828" cy="2440828"/>
          </a:xfrm>
          <a:prstGeom prst="rect">
            <a:avLst/>
          </a:prstGeom>
        </p:spPr>
      </p:pic>
      <p:pic>
        <p:nvPicPr>
          <p:cNvPr id="12" name="Picture 11" descr="A white text on a black background&#10;&#10;Description automatically generated">
            <a:extLst>
              <a:ext uri="{FF2B5EF4-FFF2-40B4-BE49-F238E27FC236}">
                <a16:creationId xmlns:a16="http://schemas.microsoft.com/office/drawing/2014/main" id="{81F0B972-3E45-58C0-5EB3-684B8DF60F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0652" y="2050181"/>
            <a:ext cx="4323176" cy="3767151"/>
          </a:xfrm>
          <a:prstGeom prst="rect">
            <a:avLst/>
          </a:prstGeom>
        </p:spPr>
      </p:pic>
      <p:sp>
        <p:nvSpPr>
          <p:cNvPr id="13" name="TextBox 12">
            <a:extLst>
              <a:ext uri="{FF2B5EF4-FFF2-40B4-BE49-F238E27FC236}">
                <a16:creationId xmlns:a16="http://schemas.microsoft.com/office/drawing/2014/main" id="{47C75BB8-CA06-5AB9-3330-1817C7FB1D06}"/>
              </a:ext>
            </a:extLst>
          </p:cNvPr>
          <p:cNvSpPr txBox="1"/>
          <p:nvPr/>
        </p:nvSpPr>
        <p:spPr>
          <a:xfrm>
            <a:off x="2435027" y="3195132"/>
            <a:ext cx="2440828" cy="923330"/>
          </a:xfrm>
          <a:prstGeom prst="rect">
            <a:avLst/>
          </a:prstGeom>
          <a:noFill/>
        </p:spPr>
        <p:txBody>
          <a:bodyPr wrap="square" lIns="91440" tIns="45720" rIns="91440" bIns="45720" rtlCol="0" anchor="t">
            <a:spAutoFit/>
          </a:bodyPr>
          <a:lstStyle/>
          <a:p>
            <a:r>
              <a:rPr lang="en-AU"/>
              <a:t>How do I know which courses I'm supposed to enrol in?</a:t>
            </a:r>
          </a:p>
        </p:txBody>
      </p:sp>
      <p:sp>
        <p:nvSpPr>
          <p:cNvPr id="3" name="Footer Placeholder 1">
            <a:extLst>
              <a:ext uri="{FF2B5EF4-FFF2-40B4-BE49-F238E27FC236}">
                <a16:creationId xmlns:a16="http://schemas.microsoft.com/office/drawing/2014/main" id="{8DB330DC-128C-276D-F896-401B85E14698}"/>
              </a:ext>
            </a:extLst>
          </p:cNvPr>
          <p:cNvSpPr>
            <a:spLocks noGrp="1"/>
          </p:cNvSpPr>
          <p:nvPr>
            <p:ph type="ftr" sz="quarter" idx="11"/>
          </p:nvPr>
        </p:nvSpPr>
        <p:spPr>
          <a:xfrm>
            <a:off x="672000" y="6561450"/>
            <a:ext cx="7200000" cy="144000"/>
          </a:xfrm>
        </p:spPr>
        <p:txBody>
          <a:bodyPr/>
          <a:lstStyle/>
          <a:p>
            <a:r>
              <a:rPr lang="en-US" dirty="0"/>
              <a:t>S2 2026 Orientation week | </a:t>
            </a:r>
            <a:r>
              <a:rPr lang="en-AU" dirty="0"/>
              <a:t>Enrolment presentation and Q&amp;A</a:t>
            </a:r>
          </a:p>
        </p:txBody>
      </p:sp>
      <p:sp>
        <p:nvSpPr>
          <p:cNvPr id="8" name="Date Placeholder 3">
            <a:extLst>
              <a:ext uri="{FF2B5EF4-FFF2-40B4-BE49-F238E27FC236}">
                <a16:creationId xmlns:a16="http://schemas.microsoft.com/office/drawing/2014/main" id="{A34FD23B-2DF1-38F4-290C-C8B70006457C}"/>
              </a:ext>
            </a:extLst>
          </p:cNvPr>
          <p:cNvSpPr>
            <a:spLocks noGrp="1"/>
          </p:cNvSpPr>
          <p:nvPr>
            <p:ph type="dt" sz="half" idx="2"/>
          </p:nvPr>
        </p:nvSpPr>
        <p:spPr>
          <a:xfrm>
            <a:off x="9441390" y="6552000"/>
            <a:ext cx="1871517" cy="144000"/>
          </a:xfrm>
        </p:spPr>
        <p:txBody>
          <a:bodyPr/>
          <a:lstStyle/>
          <a:p>
            <a:pPr lvl="0"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2374693888"/>
      </p:ext>
    </p:extLst>
  </p:cSld>
  <p:clrMapOvr>
    <a:masterClrMapping/>
  </p:clrMapOvr>
</p:sld>
</file>

<file path=ppt/theme/theme1.xml><?xml version="1.0" encoding="utf-8"?>
<a:theme xmlns:a="http://schemas.openxmlformats.org/drawingml/2006/main" name="ANU Light">
  <a:themeElements>
    <a:clrScheme name="ANU">
      <a:dk1>
        <a:sysClr val="windowText" lastClr="000000"/>
      </a:dk1>
      <a:lt1>
        <a:sysClr val="window" lastClr="FFFFFF"/>
      </a:lt1>
      <a:dk2>
        <a:srgbClr val="000000"/>
      </a:dk2>
      <a:lt2>
        <a:srgbClr val="FFFFFF"/>
      </a:lt2>
      <a:accent1>
        <a:srgbClr val="BE830E"/>
      </a:accent1>
      <a:accent2>
        <a:srgbClr val="DFC187"/>
      </a:accent2>
      <a:accent3>
        <a:srgbClr val="F5EDDE"/>
      </a:accent3>
      <a:accent4>
        <a:srgbClr val="BE4E0E"/>
      </a:accent4>
      <a:accent5>
        <a:srgbClr val="CB7352"/>
      </a:accent5>
      <a:accent6>
        <a:srgbClr val="F2DCD4"/>
      </a:accent6>
      <a:hlink>
        <a:srgbClr val="BE830E"/>
      </a:hlink>
      <a:folHlink>
        <a:srgbClr val="BE4E0E"/>
      </a:folHlink>
    </a:clrScheme>
    <a:fontScheme name="ANU">
      <a:majorFont>
        <a:latin typeface="Public Sans"/>
        <a:ea typeface=""/>
        <a:cs typeface=""/>
      </a:majorFont>
      <a:minorFont>
        <a:latin typeface="Public Sans Ligh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SFSD division work white" id="{5FFA2AD7-A03A-8B4E-AC88-CE9D31518B11}" vid="{D837BE42-F34A-0E4B-BB54-CC167C5BCCC8}"/>
    </a:ext>
  </a:extLst>
</a:theme>
</file>

<file path=ppt/theme/theme2.xml><?xml version="1.0" encoding="utf-8"?>
<a:theme xmlns:a="http://schemas.openxmlformats.org/drawingml/2006/main" name="3_ANU Light">
  <a:themeElements>
    <a:clrScheme name="ANU">
      <a:dk1>
        <a:sysClr val="windowText" lastClr="000000"/>
      </a:dk1>
      <a:lt1>
        <a:sysClr val="window" lastClr="FFFFFF"/>
      </a:lt1>
      <a:dk2>
        <a:srgbClr val="000000"/>
      </a:dk2>
      <a:lt2>
        <a:srgbClr val="FFFFFF"/>
      </a:lt2>
      <a:accent1>
        <a:srgbClr val="BE830E"/>
      </a:accent1>
      <a:accent2>
        <a:srgbClr val="DFC187"/>
      </a:accent2>
      <a:accent3>
        <a:srgbClr val="F5EDDE"/>
      </a:accent3>
      <a:accent4>
        <a:srgbClr val="BE4E0E"/>
      </a:accent4>
      <a:accent5>
        <a:srgbClr val="CB7352"/>
      </a:accent5>
      <a:accent6>
        <a:srgbClr val="F2DCD4"/>
      </a:accent6>
      <a:hlink>
        <a:srgbClr val="BE830E"/>
      </a:hlink>
      <a:folHlink>
        <a:srgbClr val="BE4E0E"/>
      </a:folHlink>
    </a:clrScheme>
    <a:fontScheme name="ANU">
      <a:majorFont>
        <a:latin typeface="Public Sans"/>
        <a:ea typeface=""/>
        <a:cs typeface=""/>
      </a:majorFont>
      <a:minorFont>
        <a:latin typeface="Public Sans Ligh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C_Timetabling and enrolment_16.1.24" id="{65F5728B-FFF7-4917-BC06-A46D1EF79F6A}" vid="{88980278-0B14-4E1E-8EBB-69175E85E3A0}"/>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C441E81208536419BA43475123C187A" ma:contentTypeVersion="13" ma:contentTypeDescription="Create a new document." ma:contentTypeScope="" ma:versionID="96f584cc6a9bc9514cbd669ff89bffb7">
  <xsd:schema xmlns:xsd="http://www.w3.org/2001/XMLSchema" xmlns:xs="http://www.w3.org/2001/XMLSchema" xmlns:p="http://schemas.microsoft.com/office/2006/metadata/properties" xmlns:ns2="c73aa480-7035-450c-9284-f39d722cf246" xmlns:ns3="6ce3b216-574c-42bf-b4e0-71a5903f9364" targetNamespace="http://schemas.microsoft.com/office/2006/metadata/properties" ma:root="true" ma:fieldsID="f1cb5076478f92fc4f40294eaa5e2586" ns2:_="" ns3:_="">
    <xsd:import namespace="c73aa480-7035-450c-9284-f39d722cf246"/>
    <xsd:import namespace="6ce3b216-574c-42bf-b4e0-71a5903f936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73aa480-7035-450c-9284-f39d722cf24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50858339-22dc-49f9-bed0-4b2c0ae499df"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ce3b216-574c-42bf-b4e0-71a5903f9364"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6436f356-6794-4c47-b351-353406d763fd}" ma:internalName="TaxCatchAll" ma:showField="CatchAllData" ma:web="6ce3b216-574c-42bf-b4e0-71a5903f936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73aa480-7035-450c-9284-f39d722cf246">
      <Terms xmlns="http://schemas.microsoft.com/office/infopath/2007/PartnerControls"/>
    </lcf76f155ced4ddcb4097134ff3c332f>
    <TaxCatchAll xmlns="6ce3b216-574c-42bf-b4e0-71a5903f9364" xsi:nil="true"/>
  </documentManagement>
</p:properties>
</file>

<file path=customXml/itemProps1.xml><?xml version="1.0" encoding="utf-8"?>
<ds:datastoreItem xmlns:ds="http://schemas.openxmlformats.org/officeDocument/2006/customXml" ds:itemID="{73550D84-7DD1-4ED4-821E-786EBE85CE4B}">
  <ds:schemaRefs>
    <ds:schemaRef ds:uri="6ce3b216-574c-42bf-b4e0-71a5903f9364"/>
    <ds:schemaRef ds:uri="c73aa480-7035-450c-9284-f39d722cf24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92A9C740-CFA3-4CB4-98C2-AB0F13AFFFD9}">
  <ds:schemaRefs>
    <ds:schemaRef ds:uri="http://schemas.microsoft.com/sharepoint/v3/contenttype/forms"/>
  </ds:schemaRefs>
</ds:datastoreItem>
</file>

<file path=customXml/itemProps3.xml><?xml version="1.0" encoding="utf-8"?>
<ds:datastoreItem xmlns:ds="http://schemas.openxmlformats.org/officeDocument/2006/customXml" ds:itemID="{0B79FA8A-DC1D-4AA4-90C9-69AA171F2A9B}">
  <ds:schemaRefs>
    <ds:schemaRef ds:uri="http://schemas.microsoft.com/office/2006/documentManagement/types"/>
    <ds:schemaRef ds:uri="http://purl.org/dc/elements/1.1/"/>
    <ds:schemaRef ds:uri="http://purl.org/dc/dcmitype/"/>
    <ds:schemaRef ds:uri="http://schemas.openxmlformats.org/package/2006/metadata/core-properties"/>
    <ds:schemaRef ds:uri="http://schemas.microsoft.com/office/2006/metadata/properties"/>
    <ds:schemaRef ds:uri="http://purl.org/dc/terms/"/>
    <ds:schemaRef ds:uri="6ce3b216-574c-42bf-b4e0-71a5903f9364"/>
    <ds:schemaRef ds:uri="http://www.w3.org/XML/1998/namespace"/>
    <ds:schemaRef ds:uri="http://schemas.microsoft.com/office/infopath/2007/PartnerControls"/>
    <ds:schemaRef ds:uri="c73aa480-7035-450c-9284-f39d722cf246"/>
  </ds:schemaRefs>
</ds:datastoreItem>
</file>

<file path=docProps/app.xml><?xml version="1.0" encoding="utf-8"?>
<Properties xmlns="http://schemas.openxmlformats.org/officeDocument/2006/extended-properties" xmlns:vt="http://schemas.openxmlformats.org/officeDocument/2006/docPropsVTypes">
  <TotalTime>34</TotalTime>
  <Words>5522</Words>
  <Application>Microsoft Office PowerPoint</Application>
  <PresentationFormat>Widescreen</PresentationFormat>
  <Paragraphs>632</Paragraphs>
  <Slides>49</Slides>
  <Notes>38</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49</vt:i4>
      </vt:variant>
    </vt:vector>
  </HeadingPairs>
  <TitlesOfParts>
    <vt:vector size="60" baseType="lpstr">
      <vt:lpstr>Aptos</vt:lpstr>
      <vt:lpstr>Arial</vt:lpstr>
      <vt:lpstr>Arial,Sans-Serif</vt:lpstr>
      <vt:lpstr>Calibri</vt:lpstr>
      <vt:lpstr>Public Sans</vt:lpstr>
      <vt:lpstr>Public Sans Light</vt:lpstr>
      <vt:lpstr>Segoe UI</vt:lpstr>
      <vt:lpstr>Sofia Pro Light</vt:lpstr>
      <vt:lpstr>Times New Roman</vt:lpstr>
      <vt:lpstr>ANU Light</vt:lpstr>
      <vt:lpstr>3_ANU Light</vt:lpstr>
      <vt:lpstr>PowerPoint Presentation</vt:lpstr>
      <vt:lpstr>PowerPoint Presentation</vt:lpstr>
      <vt:lpstr>Agenda</vt:lpstr>
      <vt:lpstr>Student Admin 101</vt:lpstr>
      <vt:lpstr>PowerPoint Presentation</vt:lpstr>
      <vt:lpstr>PowerPoint Presentation</vt:lpstr>
      <vt:lpstr>PowerPoint Presentation</vt:lpstr>
      <vt:lpstr>PowerPoint Presentation</vt:lpstr>
      <vt:lpstr>Choosing courses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Enrolling on ANUHub</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Key Administrative dates</vt:lpstr>
      <vt:lpstr>PowerPoint Presentation</vt:lpstr>
      <vt:lpstr>PowerPoint Presentation</vt:lpstr>
      <vt:lpstr>AFTER enrolment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The Australian National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Lucy Nguyen</dc:creator>
  <cp:lastModifiedBy>Lizzie Gordon</cp:lastModifiedBy>
  <cp:revision>1</cp:revision>
  <dcterms:created xsi:type="dcterms:W3CDTF">2024-11-25T01:23:11Z</dcterms:created>
  <dcterms:modified xsi:type="dcterms:W3CDTF">2026-07-19T16:35:33Z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0x010100AC441E81208536419BA43475123C187A</vt:lpwstr>
  </property>
  <property fmtid="{D5CDD505-2E9C-101B-9397-08002B2CF9AE}" pid="3" name="MediaServiceImageTags">
    <vt:lpwstr/>
  </property>
</Properties>
</file>