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44"/>
  </p:notesMasterIdLst>
  <p:sldIdLst>
    <p:sldId id="257" r:id="rId2"/>
    <p:sldId id="258" r:id="rId3"/>
    <p:sldId id="263" r:id="rId4"/>
    <p:sldId id="518" r:id="rId5"/>
    <p:sldId id="315" r:id="rId6"/>
    <p:sldId id="472" r:id="rId7"/>
    <p:sldId id="485" r:id="rId8"/>
    <p:sldId id="486" r:id="rId9"/>
    <p:sldId id="487" r:id="rId10"/>
    <p:sldId id="375" r:id="rId11"/>
    <p:sldId id="521" r:id="rId12"/>
    <p:sldId id="522" r:id="rId13"/>
    <p:sldId id="523" r:id="rId14"/>
    <p:sldId id="519" r:id="rId15"/>
    <p:sldId id="367" r:id="rId16"/>
    <p:sldId id="497" r:id="rId17"/>
    <p:sldId id="498" r:id="rId18"/>
    <p:sldId id="500" r:id="rId19"/>
    <p:sldId id="501" r:id="rId20"/>
    <p:sldId id="505" r:id="rId21"/>
    <p:sldId id="503" r:id="rId22"/>
    <p:sldId id="506" r:id="rId23"/>
    <p:sldId id="507" r:id="rId24"/>
    <p:sldId id="509" r:id="rId25"/>
    <p:sldId id="510" r:id="rId26"/>
    <p:sldId id="374" r:id="rId27"/>
    <p:sldId id="333" r:id="rId28"/>
    <p:sldId id="527" r:id="rId29"/>
    <p:sldId id="513" r:id="rId30"/>
    <p:sldId id="514" r:id="rId31"/>
    <p:sldId id="528" r:id="rId32"/>
    <p:sldId id="334" r:id="rId33"/>
    <p:sldId id="335" r:id="rId34"/>
    <p:sldId id="364" r:id="rId35"/>
    <p:sldId id="465" r:id="rId36"/>
    <p:sldId id="525" r:id="rId37"/>
    <p:sldId id="526" r:id="rId38"/>
    <p:sldId id="440" r:id="rId39"/>
    <p:sldId id="476" r:id="rId40"/>
    <p:sldId id="350" r:id="rId41"/>
    <p:sldId id="478" r:id="rId42"/>
    <p:sldId id="276"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4EDE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66" d="100"/>
          <a:sy n="66" d="100"/>
        </p:scale>
        <p:origin x="1116"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FA826F-5C31-A848-B236-387925057C86}" type="datetimeFigureOut">
              <a:rPr lang="en-AU" smtClean="0"/>
              <a:t>19/07/2026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D3D67D-0808-154F-9B76-584069A45CAC}" type="slidenum">
              <a:rPr lang="en-AU" smtClean="0"/>
              <a:t>‹#›</a:t>
            </a:fld>
            <a:endParaRPr lang="en-AU"/>
          </a:p>
        </p:txBody>
      </p:sp>
    </p:spTree>
    <p:extLst>
      <p:ext uri="{BB962C8B-B14F-4D97-AF65-F5344CB8AC3E}">
        <p14:creationId xmlns:p14="http://schemas.microsoft.com/office/powerpoint/2010/main" val="26677087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A22A84-EF7B-43A5-BBCE-FD6BDD508231}"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065850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0FD084-00A3-A107-1984-3030E0617A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0A4F47-87C8-98E1-5883-30B5A3F9614E}"/>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831338BE-7678-7DC8-0F1D-B15B63EDF4F3}"/>
              </a:ext>
            </a:extLst>
          </p:cNvPr>
          <p:cNvSpPr>
            <a:spLocks noGrp="1"/>
          </p:cNvSpPr>
          <p:nvPr>
            <p:ph type="body" idx="1"/>
          </p:nvPr>
        </p:nvSpPr>
        <p:spPr/>
        <p:txBody>
          <a:bodyPr/>
          <a:lstStyle/>
          <a:p>
            <a:pPr marL="0" indent="0">
              <a:buFont typeface="Arial" panose="020B0604020202020204" pitchFamily="34" charset="0"/>
              <a:buNone/>
            </a:pPr>
            <a:r>
              <a:rPr lang="en-AU"/>
              <a:t>Each academic college at ANU has their own process for assessing credit and exemption requests for recognition of prior learning. You can scan the QR code on this page or go to the linked page and you will find more information about how to get the correct information for your college. </a:t>
            </a:r>
          </a:p>
        </p:txBody>
      </p:sp>
      <p:sp>
        <p:nvSpPr>
          <p:cNvPr id="4" name="Slide Number Placeholder 3">
            <a:extLst>
              <a:ext uri="{FF2B5EF4-FFF2-40B4-BE49-F238E27FC236}">
                <a16:creationId xmlns:a16="http://schemas.microsoft.com/office/drawing/2014/main" id="{77C978FA-23D2-A1E5-F68E-385A5344779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A29E61-899D-4DEC-B2DA-C928176A27CF}"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42852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B80F55-8FAE-3734-3841-265A95538D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363789-0718-3A2D-822D-508B5F86DC1D}"/>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0227DB71-044D-A94E-1F10-1216D1FD8E35}"/>
              </a:ext>
            </a:extLst>
          </p:cNvPr>
          <p:cNvSpPr>
            <a:spLocks noGrp="1"/>
          </p:cNvSpPr>
          <p:nvPr>
            <p:ph type="body" idx="1"/>
          </p:nvPr>
        </p:nvSpPr>
        <p:spPr/>
        <p:txBody>
          <a:bodyPr/>
          <a:lstStyle/>
          <a:p>
            <a:r>
              <a:rPr lang="en-AU" sz="1200" b="1" kern="1200">
                <a:solidFill>
                  <a:schemeClr val="tx1"/>
                </a:solidFill>
                <a:effectLst/>
                <a:latin typeface="+mn-lt"/>
                <a:ea typeface="+mn-ea"/>
                <a:cs typeface="+mn-cs"/>
              </a:rPr>
              <a:t>ANU Health and Wellbeing Services</a:t>
            </a:r>
            <a:endParaRPr lang="en-AU" sz="1200" kern="1200">
              <a:solidFill>
                <a:schemeClr val="tx1"/>
              </a:solidFill>
              <a:effectLst/>
              <a:latin typeface="+mn-lt"/>
              <a:ea typeface="+mn-ea"/>
              <a:cs typeface="+mn-cs"/>
            </a:endParaRPr>
          </a:p>
          <a:p>
            <a:r>
              <a:rPr lang="en-AU" sz="1200" kern="1200">
                <a:solidFill>
                  <a:schemeClr val="tx1"/>
                </a:solidFill>
                <a:effectLst/>
                <a:latin typeface="+mn-lt"/>
                <a:ea typeface="+mn-ea"/>
                <a:cs typeface="+mn-cs"/>
              </a:rPr>
              <a:t>The ANU Health and Wellbeing teams provide free support to all currently enrolled students. Their services are non crisis, trauma-informed, person-centred, and designed to support students' wellbeing, safety, health, and success at university.</a:t>
            </a:r>
          </a:p>
          <a:p>
            <a:r>
              <a:rPr lang="en-AU" sz="1200" kern="1200">
                <a:solidFill>
                  <a:schemeClr val="tx1"/>
                </a:solidFill>
                <a:effectLst/>
                <a:latin typeface="+mn-lt"/>
                <a:ea typeface="+mn-ea"/>
                <a:cs typeface="+mn-cs"/>
              </a:rPr>
              <a:t> </a:t>
            </a:r>
          </a:p>
          <a:p>
            <a:r>
              <a:rPr lang="en-AU" sz="1200" b="1" kern="1200">
                <a:solidFill>
                  <a:schemeClr val="tx1"/>
                </a:solidFill>
                <a:effectLst/>
                <a:latin typeface="+mn-lt"/>
                <a:ea typeface="+mn-ea"/>
                <a:cs typeface="+mn-cs"/>
              </a:rPr>
              <a:t>Student Safety and Wellbeing Team (SSWT)</a:t>
            </a:r>
            <a:endParaRPr lang="en-AU" sz="1200" kern="1200">
              <a:solidFill>
                <a:schemeClr val="tx1"/>
              </a:solidFill>
              <a:effectLst/>
              <a:latin typeface="+mn-lt"/>
              <a:ea typeface="+mn-ea"/>
              <a:cs typeface="+mn-cs"/>
            </a:endParaRPr>
          </a:p>
          <a:p>
            <a:r>
              <a:rPr lang="en-AU" sz="1200" kern="1200">
                <a:solidFill>
                  <a:schemeClr val="tx1"/>
                </a:solidFill>
                <a:effectLst/>
                <a:latin typeface="+mn-lt"/>
                <a:ea typeface="+mn-ea"/>
                <a:cs typeface="+mn-cs"/>
              </a:rPr>
              <a:t>The Student Safety and Wellbeing Team supports students experiencing academic, mental health, or personal challenges. Through case management, the team helps students navigate difficulties that may affect their university experience and connects them with appropriate ANU and community supports.</a:t>
            </a:r>
          </a:p>
          <a:p>
            <a:r>
              <a:rPr lang="en-AU" sz="1200" kern="1200">
                <a:solidFill>
                  <a:schemeClr val="tx1"/>
                </a:solidFill>
                <a:effectLst/>
                <a:latin typeface="+mn-lt"/>
                <a:ea typeface="+mn-ea"/>
                <a:cs typeface="+mn-cs"/>
              </a:rPr>
              <a:t>The team also provides specialised support for students who have experienced harmful behaviours such as bullying, discrimination, harassment, sexual harassment, or sexual assault. Responses to disclosures are trauma-informed and student-centred.</a:t>
            </a:r>
          </a:p>
          <a:p>
            <a:r>
              <a:rPr lang="en-AU" sz="1200" kern="1200">
                <a:solidFill>
                  <a:schemeClr val="tx1"/>
                </a:solidFill>
                <a:effectLst/>
                <a:latin typeface="+mn-lt"/>
                <a:ea typeface="+mn-ea"/>
                <a:cs typeface="+mn-cs"/>
              </a:rPr>
              <a:t> </a:t>
            </a:r>
          </a:p>
          <a:p>
            <a:r>
              <a:rPr lang="en-AU" sz="1200" b="1" kern="1200">
                <a:solidFill>
                  <a:schemeClr val="tx1"/>
                </a:solidFill>
                <a:effectLst/>
                <a:latin typeface="+mn-lt"/>
                <a:ea typeface="+mn-ea"/>
                <a:cs typeface="+mn-cs"/>
              </a:rPr>
              <a:t>Counselling</a:t>
            </a:r>
            <a:endParaRPr lang="en-AU" sz="1200" kern="1200">
              <a:solidFill>
                <a:schemeClr val="tx1"/>
              </a:solidFill>
              <a:effectLst/>
              <a:latin typeface="+mn-lt"/>
              <a:ea typeface="+mn-ea"/>
              <a:cs typeface="+mn-cs"/>
            </a:endParaRPr>
          </a:p>
          <a:p>
            <a:r>
              <a:rPr lang="en-AU" sz="1200" kern="1200">
                <a:solidFill>
                  <a:schemeClr val="tx1"/>
                </a:solidFill>
                <a:effectLst/>
                <a:latin typeface="+mn-lt"/>
                <a:ea typeface="+mn-ea"/>
                <a:cs typeface="+mn-cs"/>
              </a:rPr>
              <a:t>ANU Counselling provides wellbeing support for students experiencing a range of concerns including stress, personal difficulties, or challenges adjusting to university life. Through individual appointments, groups, workshops, and online resources, counselling helps students build coping skills, resilience, and strategies to support their wellbeing and academic success.</a:t>
            </a:r>
          </a:p>
          <a:p>
            <a:r>
              <a:rPr lang="en-AU" sz="1200" kern="1200">
                <a:solidFill>
                  <a:schemeClr val="tx1"/>
                </a:solidFill>
                <a:effectLst/>
                <a:latin typeface="+mn-lt"/>
                <a:ea typeface="+mn-ea"/>
                <a:cs typeface="+mn-cs"/>
              </a:rPr>
              <a:t> </a:t>
            </a:r>
          </a:p>
          <a:p>
            <a:r>
              <a:rPr lang="en-AU" sz="1200" b="1" kern="1200">
                <a:solidFill>
                  <a:schemeClr val="tx1"/>
                </a:solidFill>
                <a:effectLst/>
                <a:latin typeface="+mn-lt"/>
                <a:ea typeface="+mn-ea"/>
                <a:cs typeface="+mn-cs"/>
              </a:rPr>
              <a:t>Intake Team</a:t>
            </a:r>
            <a:endParaRPr lang="en-AU" sz="1200" kern="1200">
              <a:solidFill>
                <a:schemeClr val="tx1"/>
              </a:solidFill>
              <a:effectLst/>
              <a:latin typeface="+mn-lt"/>
              <a:ea typeface="+mn-ea"/>
              <a:cs typeface="+mn-cs"/>
            </a:endParaRPr>
          </a:p>
          <a:p>
            <a:r>
              <a:rPr lang="en-AU" sz="1200" kern="1200">
                <a:solidFill>
                  <a:schemeClr val="tx1"/>
                </a:solidFill>
                <a:effectLst/>
                <a:latin typeface="+mn-lt"/>
                <a:ea typeface="+mn-ea"/>
                <a:cs typeface="+mn-cs"/>
              </a:rPr>
              <a:t>Students can access ANU Counselling and Student Safety and Wellbeing services by completing the online Intake Form. An Intake clinician will then contact the student to discuss their circumstances, assess their needs, and help connect them with the most appropriate support services.</a:t>
            </a:r>
          </a:p>
          <a:p>
            <a:endParaRPr lang="en-AU" sz="1200" kern="1200">
              <a:solidFill>
                <a:schemeClr val="tx1"/>
              </a:solidFill>
              <a:effectLst/>
              <a:latin typeface="+mn-lt"/>
              <a:ea typeface="+mn-ea"/>
              <a:cs typeface="+mn-cs"/>
            </a:endParaRPr>
          </a:p>
          <a:p>
            <a:r>
              <a:rPr lang="en-AU" sz="1200" b="1" kern="1200">
                <a:solidFill>
                  <a:schemeClr val="tx1"/>
                </a:solidFill>
                <a:effectLst/>
                <a:latin typeface="+mn-lt"/>
                <a:ea typeface="+mn-ea"/>
                <a:cs typeface="+mn-cs"/>
              </a:rPr>
              <a:t>Accessibility</a:t>
            </a:r>
            <a:endParaRPr lang="en-AU" sz="1200" kern="1200">
              <a:solidFill>
                <a:schemeClr val="tx1"/>
              </a:solidFill>
              <a:effectLst/>
              <a:latin typeface="+mn-lt"/>
              <a:ea typeface="+mn-ea"/>
              <a:cs typeface="+mn-cs"/>
            </a:endParaRPr>
          </a:p>
          <a:p>
            <a:r>
              <a:rPr lang="en-AU" sz="1200" kern="1200">
                <a:solidFill>
                  <a:schemeClr val="tx1"/>
                </a:solidFill>
                <a:effectLst/>
                <a:latin typeface="+mn-lt"/>
                <a:ea typeface="+mn-ea"/>
                <a:cs typeface="+mn-cs"/>
              </a:rPr>
              <a:t>Accessibility Services supports students with supports students with disability, long or short-term health conditions, , or caring responsibilities. The team works with students to develop access plans and reasonable adjustments that support participation in university. Information about registration can be found on the website and students are encouraged to reach out early as appointments book up in peak periods.</a:t>
            </a:r>
          </a:p>
          <a:p>
            <a:endParaRPr lang="en-AU" sz="1200" kern="1200">
              <a:solidFill>
                <a:schemeClr val="tx1"/>
              </a:solidFill>
              <a:effectLst/>
              <a:latin typeface="+mn-lt"/>
              <a:ea typeface="+mn-ea"/>
              <a:cs typeface="+mn-cs"/>
            </a:endParaRPr>
          </a:p>
          <a:p>
            <a:r>
              <a:rPr lang="en-AU" sz="1200" kern="1200">
                <a:solidFill>
                  <a:schemeClr val="tx1"/>
                </a:solidFill>
                <a:effectLst/>
                <a:latin typeface="+mn-lt"/>
                <a:ea typeface="+mn-ea"/>
                <a:cs typeface="+mn-cs"/>
              </a:rPr>
              <a:t> </a:t>
            </a:r>
          </a:p>
          <a:p>
            <a:r>
              <a:rPr lang="en-AU" sz="1200" b="1" kern="1200">
                <a:solidFill>
                  <a:schemeClr val="tx1"/>
                </a:solidFill>
                <a:effectLst/>
                <a:latin typeface="+mn-lt"/>
                <a:ea typeface="+mn-ea"/>
                <a:cs typeface="+mn-cs"/>
              </a:rPr>
              <a:t>ANU Medical Centre</a:t>
            </a:r>
            <a:endParaRPr lang="en-AU" sz="1200" kern="1200">
              <a:solidFill>
                <a:schemeClr val="tx1"/>
              </a:solidFill>
              <a:effectLst/>
              <a:latin typeface="+mn-lt"/>
              <a:ea typeface="+mn-ea"/>
              <a:cs typeface="+mn-cs"/>
            </a:endParaRPr>
          </a:p>
          <a:p>
            <a:r>
              <a:rPr lang="en-AU" sz="1200" kern="1200">
                <a:solidFill>
                  <a:schemeClr val="tx1"/>
                </a:solidFill>
                <a:effectLst/>
                <a:latin typeface="+mn-lt"/>
                <a:ea typeface="+mn-ea"/>
                <a:cs typeface="+mn-cs"/>
              </a:rPr>
              <a:t>The ANU Medical Centre provides primary health care for students and staff, including general medical care, sexual health services, immunisations, referrals, and telehealth appointments. Most services are provided at no cost to students through Medicare or Overseas Student Health Cover (OSHC).</a:t>
            </a:r>
          </a:p>
          <a:p>
            <a:endParaRPr lang="en-AU"/>
          </a:p>
          <a:p>
            <a:endParaRPr lang="en-AU"/>
          </a:p>
        </p:txBody>
      </p:sp>
      <p:sp>
        <p:nvSpPr>
          <p:cNvPr id="4" name="Slide Number Placeholder 3">
            <a:extLst>
              <a:ext uri="{FF2B5EF4-FFF2-40B4-BE49-F238E27FC236}">
                <a16:creationId xmlns:a16="http://schemas.microsoft.com/office/drawing/2014/main" id="{EEE79A4E-31A9-2C33-C79D-3993735B7ACF}"/>
              </a:ext>
            </a:extLst>
          </p:cNvPr>
          <p:cNvSpPr>
            <a:spLocks noGrp="1"/>
          </p:cNvSpPr>
          <p:nvPr>
            <p:ph type="sldNum" sz="quarter" idx="5"/>
          </p:nvPr>
        </p:nvSpPr>
        <p:spPr/>
        <p:txBody>
          <a:bodyPr/>
          <a:lstStyle/>
          <a:p>
            <a:fld id="{25A22A84-EF7B-43A5-BBCE-FD6BDD508231}" type="slidenum">
              <a:rPr lang="en-AU" smtClean="0"/>
              <a:t>36</a:t>
            </a:fld>
            <a:endParaRPr lang="en-AU"/>
          </a:p>
        </p:txBody>
      </p:sp>
    </p:spTree>
    <p:extLst>
      <p:ext uri="{BB962C8B-B14F-4D97-AF65-F5344CB8AC3E}">
        <p14:creationId xmlns:p14="http://schemas.microsoft.com/office/powerpoint/2010/main" val="23735887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3717DC-BFCF-4536-7A14-61DA1AC8F4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85B6F8-8922-3F7D-EA95-544398E05D76}"/>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8A7527BF-F6A3-8B22-EC3B-73C4D4DD0979}"/>
              </a:ext>
            </a:extLst>
          </p:cNvPr>
          <p:cNvSpPr>
            <a:spLocks noGrp="1"/>
          </p:cNvSpPr>
          <p:nvPr>
            <p:ph type="body" idx="1"/>
          </p:nvPr>
        </p:nvSpPr>
        <p:spPr/>
        <p:txBody>
          <a:bodyPr/>
          <a:lstStyle/>
          <a:p>
            <a:r>
              <a:rPr lang="en-AU" sz="1200" b="1" kern="1200">
                <a:solidFill>
                  <a:schemeClr val="tx1"/>
                </a:solidFill>
                <a:effectLst/>
                <a:latin typeface="+mn-lt"/>
                <a:ea typeface="+mn-ea"/>
                <a:cs typeface="+mn-cs"/>
              </a:rPr>
              <a:t>ANU Health and Wellbeing Services</a:t>
            </a:r>
            <a:endParaRPr lang="en-AU" sz="1200" kern="1200">
              <a:solidFill>
                <a:schemeClr val="tx1"/>
              </a:solidFill>
              <a:effectLst/>
              <a:latin typeface="+mn-lt"/>
              <a:ea typeface="+mn-ea"/>
              <a:cs typeface="+mn-cs"/>
            </a:endParaRPr>
          </a:p>
          <a:p>
            <a:r>
              <a:rPr lang="en-AU" sz="1200" kern="1200">
                <a:solidFill>
                  <a:schemeClr val="tx1"/>
                </a:solidFill>
                <a:effectLst/>
                <a:latin typeface="+mn-lt"/>
                <a:ea typeface="+mn-ea"/>
                <a:cs typeface="+mn-cs"/>
              </a:rPr>
              <a:t>The ANU Health and Wellbeing teams provide free support to all currently enrolled students. Their services are non crisis, trauma-informed, person-centred, and designed to support students' wellbeing, safety, health, and success at university.</a:t>
            </a:r>
          </a:p>
          <a:p>
            <a:r>
              <a:rPr lang="en-AU" sz="1200" kern="1200">
                <a:solidFill>
                  <a:schemeClr val="tx1"/>
                </a:solidFill>
                <a:effectLst/>
                <a:latin typeface="+mn-lt"/>
                <a:ea typeface="+mn-ea"/>
                <a:cs typeface="+mn-cs"/>
              </a:rPr>
              <a:t> </a:t>
            </a:r>
          </a:p>
          <a:p>
            <a:r>
              <a:rPr lang="en-AU" sz="1200" b="1" kern="1200">
                <a:solidFill>
                  <a:schemeClr val="tx1"/>
                </a:solidFill>
                <a:effectLst/>
                <a:latin typeface="+mn-lt"/>
                <a:ea typeface="+mn-ea"/>
                <a:cs typeface="+mn-cs"/>
              </a:rPr>
              <a:t>Student Safety and Wellbeing Team (SSWT)</a:t>
            </a:r>
            <a:endParaRPr lang="en-AU" sz="1200" kern="1200">
              <a:solidFill>
                <a:schemeClr val="tx1"/>
              </a:solidFill>
              <a:effectLst/>
              <a:latin typeface="+mn-lt"/>
              <a:ea typeface="+mn-ea"/>
              <a:cs typeface="+mn-cs"/>
            </a:endParaRPr>
          </a:p>
          <a:p>
            <a:r>
              <a:rPr lang="en-AU" sz="1200" kern="1200">
                <a:solidFill>
                  <a:schemeClr val="tx1"/>
                </a:solidFill>
                <a:effectLst/>
                <a:latin typeface="+mn-lt"/>
                <a:ea typeface="+mn-ea"/>
                <a:cs typeface="+mn-cs"/>
              </a:rPr>
              <a:t>The Student Safety and Wellbeing Team supports students experiencing academic, mental health, or personal challenges. Through case management, the team helps students navigate difficulties that may affect their university experience and connects them with appropriate ANU and community supports.</a:t>
            </a:r>
          </a:p>
          <a:p>
            <a:r>
              <a:rPr lang="en-AU" sz="1200" kern="1200">
                <a:solidFill>
                  <a:schemeClr val="tx1"/>
                </a:solidFill>
                <a:effectLst/>
                <a:latin typeface="+mn-lt"/>
                <a:ea typeface="+mn-ea"/>
                <a:cs typeface="+mn-cs"/>
              </a:rPr>
              <a:t>The team also provides specialised support for students who have experienced harmful behaviours such as bullying, discrimination, harassment, sexual harassment, or sexual assault. Responses to disclosures are trauma-informed and student-centred.</a:t>
            </a:r>
          </a:p>
          <a:p>
            <a:r>
              <a:rPr lang="en-AU" sz="1200" kern="1200">
                <a:solidFill>
                  <a:schemeClr val="tx1"/>
                </a:solidFill>
                <a:effectLst/>
                <a:latin typeface="+mn-lt"/>
                <a:ea typeface="+mn-ea"/>
                <a:cs typeface="+mn-cs"/>
              </a:rPr>
              <a:t> </a:t>
            </a:r>
          </a:p>
          <a:p>
            <a:r>
              <a:rPr lang="en-AU" sz="1200" b="1" kern="1200">
                <a:solidFill>
                  <a:schemeClr val="tx1"/>
                </a:solidFill>
                <a:effectLst/>
                <a:latin typeface="+mn-lt"/>
                <a:ea typeface="+mn-ea"/>
                <a:cs typeface="+mn-cs"/>
              </a:rPr>
              <a:t>Counselling</a:t>
            </a:r>
            <a:endParaRPr lang="en-AU" sz="1200" kern="1200">
              <a:solidFill>
                <a:schemeClr val="tx1"/>
              </a:solidFill>
              <a:effectLst/>
              <a:latin typeface="+mn-lt"/>
              <a:ea typeface="+mn-ea"/>
              <a:cs typeface="+mn-cs"/>
            </a:endParaRPr>
          </a:p>
          <a:p>
            <a:r>
              <a:rPr lang="en-AU" sz="1200" kern="1200">
                <a:solidFill>
                  <a:schemeClr val="tx1"/>
                </a:solidFill>
                <a:effectLst/>
                <a:latin typeface="+mn-lt"/>
                <a:ea typeface="+mn-ea"/>
                <a:cs typeface="+mn-cs"/>
              </a:rPr>
              <a:t>ANU Counselling provides wellbeing support for students experiencing a range of concerns including stress, personal difficulties, or challenges adjusting to university life. Through individual appointments, groups, workshops, and online resources, counselling helps students build coping skills, resilience, and strategies to support their wellbeing and academic success.</a:t>
            </a:r>
          </a:p>
          <a:p>
            <a:r>
              <a:rPr lang="en-AU" sz="1200" kern="1200">
                <a:solidFill>
                  <a:schemeClr val="tx1"/>
                </a:solidFill>
                <a:effectLst/>
                <a:latin typeface="+mn-lt"/>
                <a:ea typeface="+mn-ea"/>
                <a:cs typeface="+mn-cs"/>
              </a:rPr>
              <a:t> </a:t>
            </a:r>
          </a:p>
          <a:p>
            <a:r>
              <a:rPr lang="en-AU" sz="1200" b="1" kern="1200">
                <a:solidFill>
                  <a:schemeClr val="tx1"/>
                </a:solidFill>
                <a:effectLst/>
                <a:latin typeface="+mn-lt"/>
                <a:ea typeface="+mn-ea"/>
                <a:cs typeface="+mn-cs"/>
              </a:rPr>
              <a:t>Intake Team</a:t>
            </a:r>
            <a:endParaRPr lang="en-AU" sz="1200" kern="1200">
              <a:solidFill>
                <a:schemeClr val="tx1"/>
              </a:solidFill>
              <a:effectLst/>
              <a:latin typeface="+mn-lt"/>
              <a:ea typeface="+mn-ea"/>
              <a:cs typeface="+mn-cs"/>
            </a:endParaRPr>
          </a:p>
          <a:p>
            <a:r>
              <a:rPr lang="en-AU" sz="1200" kern="1200">
                <a:solidFill>
                  <a:schemeClr val="tx1"/>
                </a:solidFill>
                <a:effectLst/>
                <a:latin typeface="+mn-lt"/>
                <a:ea typeface="+mn-ea"/>
                <a:cs typeface="+mn-cs"/>
              </a:rPr>
              <a:t>Students can access ANU Counselling and Student Safety and Wellbeing services by completing the online Intake Form. An Intake clinician will then contact the student to discuss their circumstances, assess their needs, and help connect them with the most appropriate support services.</a:t>
            </a:r>
          </a:p>
          <a:p>
            <a:endParaRPr lang="en-AU" sz="1200" kern="1200">
              <a:solidFill>
                <a:schemeClr val="tx1"/>
              </a:solidFill>
              <a:effectLst/>
              <a:latin typeface="+mn-lt"/>
              <a:ea typeface="+mn-ea"/>
              <a:cs typeface="+mn-cs"/>
            </a:endParaRPr>
          </a:p>
          <a:p>
            <a:r>
              <a:rPr lang="en-AU" sz="1200" b="1" kern="1200">
                <a:solidFill>
                  <a:schemeClr val="tx1"/>
                </a:solidFill>
                <a:effectLst/>
                <a:latin typeface="+mn-lt"/>
                <a:ea typeface="+mn-ea"/>
                <a:cs typeface="+mn-cs"/>
              </a:rPr>
              <a:t>Accessibility</a:t>
            </a:r>
            <a:endParaRPr lang="en-AU" sz="1200" kern="1200">
              <a:solidFill>
                <a:schemeClr val="tx1"/>
              </a:solidFill>
              <a:effectLst/>
              <a:latin typeface="+mn-lt"/>
              <a:ea typeface="+mn-ea"/>
              <a:cs typeface="+mn-cs"/>
            </a:endParaRPr>
          </a:p>
          <a:p>
            <a:r>
              <a:rPr lang="en-AU" sz="1200" kern="1200">
                <a:solidFill>
                  <a:schemeClr val="tx1"/>
                </a:solidFill>
                <a:effectLst/>
                <a:latin typeface="+mn-lt"/>
                <a:ea typeface="+mn-ea"/>
                <a:cs typeface="+mn-cs"/>
              </a:rPr>
              <a:t>Accessibility Services supports students with supports students with disability, long or short-term health conditions, , or caring responsibilities. The team works with students to develop access plans and reasonable adjustments that support participation in university. Information about registration can be found on the website and students are encouraged to reach out early as appointments book up in peak periods.</a:t>
            </a:r>
          </a:p>
          <a:p>
            <a:endParaRPr lang="en-AU" sz="1200" kern="1200">
              <a:solidFill>
                <a:schemeClr val="tx1"/>
              </a:solidFill>
              <a:effectLst/>
              <a:latin typeface="+mn-lt"/>
              <a:ea typeface="+mn-ea"/>
              <a:cs typeface="+mn-cs"/>
            </a:endParaRPr>
          </a:p>
          <a:p>
            <a:r>
              <a:rPr lang="en-AU" sz="1200" kern="1200">
                <a:solidFill>
                  <a:schemeClr val="tx1"/>
                </a:solidFill>
                <a:effectLst/>
                <a:latin typeface="+mn-lt"/>
                <a:ea typeface="+mn-ea"/>
                <a:cs typeface="+mn-cs"/>
              </a:rPr>
              <a:t> </a:t>
            </a:r>
          </a:p>
          <a:p>
            <a:r>
              <a:rPr lang="en-AU" sz="1200" b="1" kern="1200">
                <a:solidFill>
                  <a:schemeClr val="tx1"/>
                </a:solidFill>
                <a:effectLst/>
                <a:latin typeface="+mn-lt"/>
                <a:ea typeface="+mn-ea"/>
                <a:cs typeface="+mn-cs"/>
              </a:rPr>
              <a:t>ANU Medical Centre</a:t>
            </a:r>
            <a:endParaRPr lang="en-AU" sz="1200" kern="1200">
              <a:solidFill>
                <a:schemeClr val="tx1"/>
              </a:solidFill>
              <a:effectLst/>
              <a:latin typeface="+mn-lt"/>
              <a:ea typeface="+mn-ea"/>
              <a:cs typeface="+mn-cs"/>
            </a:endParaRPr>
          </a:p>
          <a:p>
            <a:r>
              <a:rPr lang="en-AU" sz="1200" kern="1200">
                <a:solidFill>
                  <a:schemeClr val="tx1"/>
                </a:solidFill>
                <a:effectLst/>
                <a:latin typeface="+mn-lt"/>
                <a:ea typeface="+mn-ea"/>
                <a:cs typeface="+mn-cs"/>
              </a:rPr>
              <a:t>The ANU Medical Centre provides primary health care for students and staff, including general medical care, sexual health services, immunisations, referrals, and telehealth appointments. Most services are provided at no cost to students through Medicare or Overseas Student Health Cover (OSHC).</a:t>
            </a:r>
          </a:p>
          <a:p>
            <a:endParaRPr lang="en-AU"/>
          </a:p>
          <a:p>
            <a:endParaRPr lang="en-AU"/>
          </a:p>
        </p:txBody>
      </p:sp>
      <p:sp>
        <p:nvSpPr>
          <p:cNvPr id="4" name="Slide Number Placeholder 3">
            <a:extLst>
              <a:ext uri="{FF2B5EF4-FFF2-40B4-BE49-F238E27FC236}">
                <a16:creationId xmlns:a16="http://schemas.microsoft.com/office/drawing/2014/main" id="{69498B48-7E04-FFDB-93E9-A10CB266030A}"/>
              </a:ext>
            </a:extLst>
          </p:cNvPr>
          <p:cNvSpPr>
            <a:spLocks noGrp="1"/>
          </p:cNvSpPr>
          <p:nvPr>
            <p:ph type="sldNum" sz="quarter" idx="5"/>
          </p:nvPr>
        </p:nvSpPr>
        <p:spPr/>
        <p:txBody>
          <a:bodyPr/>
          <a:lstStyle/>
          <a:p>
            <a:fld id="{25A22A84-EF7B-43A5-BBCE-FD6BDD508231}" type="slidenum">
              <a:rPr lang="en-AU" smtClean="0"/>
              <a:t>37</a:t>
            </a:fld>
            <a:endParaRPr lang="en-AU"/>
          </a:p>
        </p:txBody>
      </p:sp>
    </p:spTree>
    <p:extLst>
      <p:ext uri="{BB962C8B-B14F-4D97-AF65-F5344CB8AC3E}">
        <p14:creationId xmlns:p14="http://schemas.microsoft.com/office/powerpoint/2010/main" val="36328378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FE920-2BD8-6FD1-FAE0-BF27DBA490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E62396-ECC6-B58D-2E81-EBC05E12E6C9}"/>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EB8A3C2B-968A-2801-1CEE-E10CB4EB7D13}"/>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D35468A8-3BF0-4E0A-AD21-028B3C0033B5}"/>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A29E61-899D-4DEC-B2DA-C928176A27CF}"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24816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AU" sz="1200" b="1" kern="1200">
                <a:solidFill>
                  <a:schemeClr val="tx1"/>
                </a:solidFill>
                <a:effectLst/>
                <a:latin typeface="+mn-lt"/>
                <a:ea typeface="+mn-ea"/>
                <a:cs typeface="+mn-cs"/>
              </a:rPr>
              <a:t>ANU Health and Wellbeing Services</a:t>
            </a:r>
            <a:endParaRPr lang="en-AU" sz="1200" kern="1200">
              <a:solidFill>
                <a:schemeClr val="tx1"/>
              </a:solidFill>
              <a:effectLst/>
              <a:latin typeface="+mn-lt"/>
              <a:ea typeface="+mn-ea"/>
              <a:cs typeface="+mn-cs"/>
            </a:endParaRPr>
          </a:p>
          <a:p>
            <a:r>
              <a:rPr lang="en-AU" sz="1200" kern="1200">
                <a:solidFill>
                  <a:schemeClr val="tx1"/>
                </a:solidFill>
                <a:effectLst/>
                <a:latin typeface="+mn-lt"/>
                <a:ea typeface="+mn-ea"/>
                <a:cs typeface="+mn-cs"/>
              </a:rPr>
              <a:t>The ANU Health and Wellbeing teams provide free support to all currently enrolled students. Their services are non crisis, trauma-informed, person-centred, and designed to support students' wellbeing, safety, health, and success at university.</a:t>
            </a:r>
          </a:p>
          <a:p>
            <a:r>
              <a:rPr lang="en-AU" sz="1200" kern="1200">
                <a:solidFill>
                  <a:schemeClr val="tx1"/>
                </a:solidFill>
                <a:effectLst/>
                <a:latin typeface="+mn-lt"/>
                <a:ea typeface="+mn-ea"/>
                <a:cs typeface="+mn-cs"/>
              </a:rPr>
              <a:t> </a:t>
            </a:r>
          </a:p>
          <a:p>
            <a:r>
              <a:rPr lang="en-AU" sz="1200" b="1" kern="1200">
                <a:solidFill>
                  <a:schemeClr val="tx1"/>
                </a:solidFill>
                <a:effectLst/>
                <a:latin typeface="+mn-lt"/>
                <a:ea typeface="+mn-ea"/>
                <a:cs typeface="+mn-cs"/>
              </a:rPr>
              <a:t>Student Safety and Wellbeing Team (SSWT)</a:t>
            </a:r>
            <a:endParaRPr lang="en-AU" sz="1200" kern="1200">
              <a:solidFill>
                <a:schemeClr val="tx1"/>
              </a:solidFill>
              <a:effectLst/>
              <a:latin typeface="+mn-lt"/>
              <a:ea typeface="+mn-ea"/>
              <a:cs typeface="+mn-cs"/>
            </a:endParaRPr>
          </a:p>
          <a:p>
            <a:r>
              <a:rPr lang="en-AU" sz="1200" kern="1200">
                <a:solidFill>
                  <a:schemeClr val="tx1"/>
                </a:solidFill>
                <a:effectLst/>
                <a:latin typeface="+mn-lt"/>
                <a:ea typeface="+mn-ea"/>
                <a:cs typeface="+mn-cs"/>
              </a:rPr>
              <a:t>The Student Safety and Wellbeing Team supports students experiencing academic, mental health, or personal challenges. Through case management, the team helps students navigate difficulties that may affect their university experience and connects them with appropriate ANU and community supports.</a:t>
            </a:r>
          </a:p>
          <a:p>
            <a:r>
              <a:rPr lang="en-AU" sz="1200" kern="1200">
                <a:solidFill>
                  <a:schemeClr val="tx1"/>
                </a:solidFill>
                <a:effectLst/>
                <a:latin typeface="+mn-lt"/>
                <a:ea typeface="+mn-ea"/>
                <a:cs typeface="+mn-cs"/>
              </a:rPr>
              <a:t>The team also provides specialised support for students who have experienced harmful behaviours such as bullying, discrimination, harassment, sexual harassment, or sexual assault. Responses to disclosures are trauma-informed and student-centred.</a:t>
            </a:r>
          </a:p>
          <a:p>
            <a:r>
              <a:rPr lang="en-AU" sz="1200" kern="1200">
                <a:solidFill>
                  <a:schemeClr val="tx1"/>
                </a:solidFill>
                <a:effectLst/>
                <a:latin typeface="+mn-lt"/>
                <a:ea typeface="+mn-ea"/>
                <a:cs typeface="+mn-cs"/>
              </a:rPr>
              <a:t> </a:t>
            </a:r>
          </a:p>
          <a:p>
            <a:r>
              <a:rPr lang="en-AU" sz="1200" b="1" kern="1200">
                <a:solidFill>
                  <a:schemeClr val="tx1"/>
                </a:solidFill>
                <a:effectLst/>
                <a:latin typeface="+mn-lt"/>
                <a:ea typeface="+mn-ea"/>
                <a:cs typeface="+mn-cs"/>
              </a:rPr>
              <a:t>Counselling</a:t>
            </a:r>
            <a:endParaRPr lang="en-AU" sz="1200" kern="1200">
              <a:solidFill>
                <a:schemeClr val="tx1"/>
              </a:solidFill>
              <a:effectLst/>
              <a:latin typeface="+mn-lt"/>
              <a:ea typeface="+mn-ea"/>
              <a:cs typeface="+mn-cs"/>
            </a:endParaRPr>
          </a:p>
          <a:p>
            <a:r>
              <a:rPr lang="en-AU" sz="1200" kern="1200">
                <a:solidFill>
                  <a:schemeClr val="tx1"/>
                </a:solidFill>
                <a:effectLst/>
                <a:latin typeface="+mn-lt"/>
                <a:ea typeface="+mn-ea"/>
                <a:cs typeface="+mn-cs"/>
              </a:rPr>
              <a:t>ANU Counselling provides wellbeing support for students experiencing a range of concerns including stress, personal difficulties, or challenges adjusting to university life. Through individual appointments, groups, workshops, and online resources, counselling helps students build coping skills, resilience, and strategies to support their wellbeing and academic success.</a:t>
            </a:r>
          </a:p>
          <a:p>
            <a:r>
              <a:rPr lang="en-AU" sz="1200" kern="1200">
                <a:solidFill>
                  <a:schemeClr val="tx1"/>
                </a:solidFill>
                <a:effectLst/>
                <a:latin typeface="+mn-lt"/>
                <a:ea typeface="+mn-ea"/>
                <a:cs typeface="+mn-cs"/>
              </a:rPr>
              <a:t> </a:t>
            </a:r>
          </a:p>
          <a:p>
            <a:r>
              <a:rPr lang="en-AU" sz="1200" b="1" kern="1200">
                <a:solidFill>
                  <a:schemeClr val="tx1"/>
                </a:solidFill>
                <a:effectLst/>
                <a:latin typeface="+mn-lt"/>
                <a:ea typeface="+mn-ea"/>
                <a:cs typeface="+mn-cs"/>
              </a:rPr>
              <a:t>Intake Team</a:t>
            </a:r>
            <a:endParaRPr lang="en-AU" sz="1200" kern="1200">
              <a:solidFill>
                <a:schemeClr val="tx1"/>
              </a:solidFill>
              <a:effectLst/>
              <a:latin typeface="+mn-lt"/>
              <a:ea typeface="+mn-ea"/>
              <a:cs typeface="+mn-cs"/>
            </a:endParaRPr>
          </a:p>
          <a:p>
            <a:r>
              <a:rPr lang="en-AU" sz="1200" kern="1200">
                <a:solidFill>
                  <a:schemeClr val="tx1"/>
                </a:solidFill>
                <a:effectLst/>
                <a:latin typeface="+mn-lt"/>
                <a:ea typeface="+mn-ea"/>
                <a:cs typeface="+mn-cs"/>
              </a:rPr>
              <a:t>Students can access ANU Counselling and Student Safety and Wellbeing services by completing the online Intake Form. An Intake clinician will then contact the student to discuss their circumstances, assess their needs, and help connect them with the most appropriate support services.</a:t>
            </a:r>
          </a:p>
          <a:p>
            <a:endParaRPr lang="en-AU" sz="1200" kern="1200">
              <a:solidFill>
                <a:schemeClr val="tx1"/>
              </a:solidFill>
              <a:effectLst/>
              <a:latin typeface="+mn-lt"/>
              <a:ea typeface="+mn-ea"/>
              <a:cs typeface="+mn-cs"/>
            </a:endParaRPr>
          </a:p>
          <a:p>
            <a:r>
              <a:rPr lang="en-AU" sz="1200" b="1" kern="1200">
                <a:solidFill>
                  <a:schemeClr val="tx1"/>
                </a:solidFill>
                <a:effectLst/>
                <a:latin typeface="+mn-lt"/>
                <a:ea typeface="+mn-ea"/>
                <a:cs typeface="+mn-cs"/>
              </a:rPr>
              <a:t>Accessibility</a:t>
            </a:r>
            <a:endParaRPr lang="en-AU" sz="1200" kern="1200">
              <a:solidFill>
                <a:schemeClr val="tx1"/>
              </a:solidFill>
              <a:effectLst/>
              <a:latin typeface="+mn-lt"/>
              <a:ea typeface="+mn-ea"/>
              <a:cs typeface="+mn-cs"/>
            </a:endParaRPr>
          </a:p>
          <a:p>
            <a:r>
              <a:rPr lang="en-AU" sz="1200" kern="1200">
                <a:solidFill>
                  <a:schemeClr val="tx1"/>
                </a:solidFill>
                <a:effectLst/>
                <a:latin typeface="+mn-lt"/>
                <a:ea typeface="+mn-ea"/>
                <a:cs typeface="+mn-cs"/>
              </a:rPr>
              <a:t>Accessibility Services supports students with supports students with disability, long or short-term health conditions, , or caring responsibilities. The team works with students to develop access plans and reasonable adjustments that support participation in university. Information about registration can be found on the website and students are encouraged to reach out early as appointments book up in peak periods.</a:t>
            </a:r>
          </a:p>
          <a:p>
            <a:endParaRPr lang="en-AU" sz="1200" kern="1200">
              <a:solidFill>
                <a:schemeClr val="tx1"/>
              </a:solidFill>
              <a:effectLst/>
              <a:latin typeface="+mn-lt"/>
              <a:ea typeface="+mn-ea"/>
              <a:cs typeface="+mn-cs"/>
            </a:endParaRPr>
          </a:p>
          <a:p>
            <a:r>
              <a:rPr lang="en-AU" sz="1200" kern="1200">
                <a:solidFill>
                  <a:schemeClr val="tx1"/>
                </a:solidFill>
                <a:effectLst/>
                <a:latin typeface="+mn-lt"/>
                <a:ea typeface="+mn-ea"/>
                <a:cs typeface="+mn-cs"/>
              </a:rPr>
              <a:t> </a:t>
            </a:r>
          </a:p>
          <a:p>
            <a:r>
              <a:rPr lang="en-AU" sz="1200" b="1" kern="1200">
                <a:solidFill>
                  <a:schemeClr val="tx1"/>
                </a:solidFill>
                <a:effectLst/>
                <a:latin typeface="+mn-lt"/>
                <a:ea typeface="+mn-ea"/>
                <a:cs typeface="+mn-cs"/>
              </a:rPr>
              <a:t>ANU Medical Centre</a:t>
            </a:r>
            <a:endParaRPr lang="en-AU" sz="1200" kern="1200">
              <a:solidFill>
                <a:schemeClr val="tx1"/>
              </a:solidFill>
              <a:effectLst/>
              <a:latin typeface="+mn-lt"/>
              <a:ea typeface="+mn-ea"/>
              <a:cs typeface="+mn-cs"/>
            </a:endParaRPr>
          </a:p>
          <a:p>
            <a:r>
              <a:rPr lang="en-AU" sz="1200" kern="1200">
                <a:solidFill>
                  <a:schemeClr val="tx1"/>
                </a:solidFill>
                <a:effectLst/>
                <a:latin typeface="+mn-lt"/>
                <a:ea typeface="+mn-ea"/>
                <a:cs typeface="+mn-cs"/>
              </a:rPr>
              <a:t>The ANU Medical Centre provides primary health care for students and staff, including general medical care, sexual health services, immunisations, referrals, and telehealth appointments. Most services are provided at no cost to students through Medicare or Overseas Student Health Cover (OSHC).</a:t>
            </a:r>
          </a:p>
          <a:p>
            <a:endParaRPr lang="en-AU"/>
          </a:p>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A22A84-EF7B-43A5-BBCE-FD6BDD508231}"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009216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25A22A84-EF7B-43A5-BBCE-FD6BDD508231}" type="slidenum">
              <a:rPr lang="en-AU" smtClean="0"/>
              <a:t>42</a:t>
            </a:fld>
            <a:endParaRPr lang="en-AU"/>
          </a:p>
        </p:txBody>
      </p:sp>
    </p:spTree>
    <p:extLst>
      <p:ext uri="{BB962C8B-B14F-4D97-AF65-F5344CB8AC3E}">
        <p14:creationId xmlns:p14="http://schemas.microsoft.com/office/powerpoint/2010/main" val="15346437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_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4181842-674E-CAC4-5019-9A8EF00C22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2"/>
            <a:ext cx="12192001" cy="6858001"/>
          </a:xfrm>
          <a:prstGeom prst="rect">
            <a:avLst/>
          </a:prstGeom>
        </p:spPr>
      </p:pic>
      <p:sp>
        <p:nvSpPr>
          <p:cNvPr id="8" name="Text Placeholder 7">
            <a:extLst>
              <a:ext uri="{FF2B5EF4-FFF2-40B4-BE49-F238E27FC236}">
                <a16:creationId xmlns:a16="http://schemas.microsoft.com/office/drawing/2014/main" id="{3A6D05FB-9E00-4E05-8A11-8AC6AA5F17EF}"/>
              </a:ext>
            </a:extLst>
          </p:cNvPr>
          <p:cNvSpPr>
            <a:spLocks noGrp="1"/>
          </p:cNvSpPr>
          <p:nvPr>
            <p:ph type="body" sz="quarter" idx="13"/>
          </p:nvPr>
        </p:nvSpPr>
        <p:spPr>
          <a:xfrm>
            <a:off x="567266" y="497418"/>
            <a:ext cx="9175732" cy="2524079"/>
          </a:xfrm>
        </p:spPr>
        <p:txBody>
          <a:bodyPr/>
          <a:lstStyle>
            <a:lvl1pPr>
              <a:lnSpc>
                <a:spcPct val="80000"/>
              </a:lnSpc>
              <a:spcBef>
                <a:spcPts val="0"/>
              </a:spcBef>
              <a:spcAft>
                <a:spcPts val="3780"/>
              </a:spcAft>
              <a:defRPr sz="8533" cap="all" baseline="0">
                <a:solidFill>
                  <a:schemeClr val="accent1"/>
                </a:solidFill>
              </a:defRPr>
            </a:lvl1pPr>
            <a:lvl2pPr>
              <a:defRPr sz="2400">
                <a:solidFill>
                  <a:schemeClr val="tx1"/>
                </a:solidFill>
              </a:defRPr>
            </a:lvl2pPr>
          </a:lstStyle>
          <a:p>
            <a:pPr lvl="0"/>
            <a:r>
              <a:rPr lang="en-GB"/>
              <a:t>Click to edit</a:t>
            </a:r>
          </a:p>
          <a:p>
            <a:pPr lvl="1"/>
            <a:r>
              <a:rPr lang="en-GB"/>
              <a:t>Second level</a:t>
            </a:r>
          </a:p>
        </p:txBody>
      </p:sp>
    </p:spTree>
    <p:extLst>
      <p:ext uri="{BB962C8B-B14F-4D97-AF65-F5344CB8AC3E}">
        <p14:creationId xmlns:p14="http://schemas.microsoft.com/office/powerpoint/2010/main" val="31718973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hort copy">
    <p:spTree>
      <p:nvGrpSpPr>
        <p:cNvPr id="1" name=""/>
        <p:cNvGrpSpPr/>
        <p:nvPr/>
      </p:nvGrpSpPr>
      <p:grpSpPr>
        <a:xfrm>
          <a:off x="0" y="0"/>
          <a:ext cx="0" cy="0"/>
          <a:chOff x="0" y="0"/>
          <a:chExt cx="0" cy="0"/>
        </a:xfrm>
      </p:grpSpPr>
      <p:sp>
        <p:nvSpPr>
          <p:cNvPr id="3" name="Content Placeholder 2"/>
          <p:cNvSpPr>
            <a:spLocks noGrp="1"/>
          </p:cNvSpPr>
          <p:nvPr>
            <p:ph idx="1"/>
          </p:nvPr>
        </p:nvSpPr>
        <p:spPr>
          <a:xfrm>
            <a:off x="4176000" y="432000"/>
            <a:ext cx="7536000" cy="5568000"/>
          </a:xfrm>
        </p:spPr>
        <p:txBody>
          <a:bodyPr numCol="1" spcCol="180000">
            <a:noAutofit/>
          </a:bodyPr>
          <a:lstStyle>
            <a:lvl1pPr>
              <a:defRPr sz="1867">
                <a:solidFill>
                  <a:schemeClr val="accent1"/>
                </a:solidFill>
                <a:latin typeface="+mj-lt"/>
              </a:defRPr>
            </a:lvl1pPr>
            <a:lvl2pPr>
              <a:defRPr sz="1467"/>
            </a:lvl2pPr>
            <a:lvl3pPr marL="119997" indent="-119997">
              <a:defRPr sz="1467"/>
            </a:lvl3pPr>
            <a:lvl4pPr marL="239994" indent="-119997">
              <a:defRPr sz="1467"/>
            </a:lvl4pPr>
            <a:lvl5pPr marL="359991" indent="-119997">
              <a:defRPr sz="1467"/>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p:cNvSpPr>
            <a:spLocks noGrp="1"/>
          </p:cNvSpPr>
          <p:nvPr>
            <p:ph type="ftr" sz="quarter" idx="11"/>
          </p:nvPr>
        </p:nvSpPr>
        <p:spPr/>
        <p:txBody>
          <a:bodyPr/>
          <a:lstStyle>
            <a:lvl1pPr>
              <a:defRPr/>
            </a:lvl1pPr>
          </a:lstStyle>
          <a:p>
            <a:r>
              <a:rPr lang="en-US"/>
              <a:t>Student safety and wellbeing  | [insert presentation title]</a:t>
            </a:r>
            <a:endParaRPr lang="en-AU"/>
          </a:p>
        </p:txBody>
      </p:sp>
      <p:sp>
        <p:nvSpPr>
          <p:cNvPr id="6" name="Slide Number Placeholder 5"/>
          <p:cNvSpPr>
            <a:spLocks noGrp="1"/>
          </p:cNvSpPr>
          <p:nvPr>
            <p:ph type="sldNum" sz="quarter" idx="12"/>
          </p:nvPr>
        </p:nvSpPr>
        <p:spPr/>
        <p:txBody>
          <a:bodyPr/>
          <a:lstStyle>
            <a:lvl1pPr algn="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72E4F78E-88AE-49DC-94D5-AD2C60619063}"/>
              </a:ext>
            </a:extLst>
          </p:cNvPr>
          <p:cNvSpPr>
            <a:spLocks noGrp="1"/>
          </p:cNvSpPr>
          <p:nvPr>
            <p:ph type="dt" sz="half" idx="2"/>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AU"/>
              <a:t>DD MM YY</a:t>
            </a:r>
          </a:p>
        </p:txBody>
      </p:sp>
      <p:sp>
        <p:nvSpPr>
          <p:cNvPr id="8" name="Text Placeholder 7">
            <a:extLst>
              <a:ext uri="{FF2B5EF4-FFF2-40B4-BE49-F238E27FC236}">
                <a16:creationId xmlns:a16="http://schemas.microsoft.com/office/drawing/2014/main" id="{D931932D-C811-4ADE-9CBC-C6F97F4734F5}"/>
              </a:ext>
            </a:extLst>
          </p:cNvPr>
          <p:cNvSpPr>
            <a:spLocks noGrp="1"/>
          </p:cNvSpPr>
          <p:nvPr>
            <p:ph type="body" sz="quarter" idx="13"/>
          </p:nvPr>
        </p:nvSpPr>
        <p:spPr>
          <a:xfrm>
            <a:off x="432000" y="432001"/>
            <a:ext cx="3360000" cy="4008967"/>
          </a:xfrm>
        </p:spPr>
        <p:txBody>
          <a:bodyPr/>
          <a:lstStyle>
            <a:lvl1pPr>
              <a:lnSpc>
                <a:spcPct val="80000"/>
              </a:lnSpc>
              <a:spcBef>
                <a:spcPts val="0"/>
              </a:spcBef>
              <a:spcAft>
                <a:spcPts val="2400"/>
              </a:spcAft>
              <a:defRPr sz="4800"/>
            </a:lvl1pPr>
            <a:lvl2pPr>
              <a:defRPr sz="2400">
                <a:solidFill>
                  <a:schemeClr val="tx1"/>
                </a:solidFill>
              </a:defRPr>
            </a:lvl2pPr>
            <a:lvl3pPr>
              <a:defRPr sz="4800"/>
            </a:lvl3pPr>
            <a:lvl4pPr>
              <a:defRPr sz="4800"/>
            </a:lvl4pPr>
            <a:lvl5pPr>
              <a:defRPr sz="4800"/>
            </a:lvl5pPr>
          </a:lstStyle>
          <a:p>
            <a:pPr lvl="0"/>
            <a:r>
              <a:rPr lang="en-GB"/>
              <a:t>Click to edit Master text styles</a:t>
            </a:r>
          </a:p>
          <a:p>
            <a:pPr lvl="1"/>
            <a:r>
              <a:rPr lang="en-GB"/>
              <a:t>Second level</a:t>
            </a:r>
          </a:p>
        </p:txBody>
      </p:sp>
    </p:spTree>
    <p:extLst>
      <p:ext uri="{BB962C8B-B14F-4D97-AF65-F5344CB8AC3E}">
        <p14:creationId xmlns:p14="http://schemas.microsoft.com/office/powerpoint/2010/main" val="2652779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left, content right">
    <p:spTree>
      <p:nvGrpSpPr>
        <p:cNvPr id="1" name=""/>
        <p:cNvGrpSpPr/>
        <p:nvPr/>
      </p:nvGrpSpPr>
      <p:grpSpPr>
        <a:xfrm>
          <a:off x="0" y="0"/>
          <a:ext cx="0" cy="0"/>
          <a:chOff x="0" y="0"/>
          <a:chExt cx="0" cy="0"/>
        </a:xfrm>
      </p:grpSpPr>
      <p:sp>
        <p:nvSpPr>
          <p:cNvPr id="3" name="Content Placeholder 2"/>
          <p:cNvSpPr>
            <a:spLocks noGrp="1"/>
          </p:cNvSpPr>
          <p:nvPr>
            <p:ph idx="1"/>
          </p:nvPr>
        </p:nvSpPr>
        <p:spPr>
          <a:xfrm>
            <a:off x="4176000" y="432000"/>
            <a:ext cx="7536000" cy="5520000"/>
          </a:xfrm>
        </p:spPr>
        <p:txBody>
          <a:bodyPr numCol="2" spcCol="180000">
            <a:noAutofit/>
          </a:bodyPr>
          <a:lstStyle>
            <a:lvl1pPr>
              <a:defRPr sz="1067">
                <a:solidFill>
                  <a:schemeClr val="accent1"/>
                </a:solidFill>
                <a:latin typeface="+mj-lt"/>
              </a:defRPr>
            </a:lvl1pPr>
            <a:lvl2pPr>
              <a:defRPr sz="1067"/>
            </a:lvl2pPr>
            <a:lvl3pPr marL="119997" indent="-119997">
              <a:defRPr sz="1067"/>
            </a:lvl3pPr>
            <a:lvl4pPr marL="239994" indent="-119997">
              <a:defRPr sz="1067"/>
            </a:lvl4pPr>
            <a:lvl5pPr marL="359991" indent="-119997">
              <a:defRPr sz="1067"/>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p:cNvSpPr>
            <a:spLocks noGrp="1"/>
          </p:cNvSpPr>
          <p:nvPr>
            <p:ph type="ftr" sz="quarter" idx="11"/>
          </p:nvPr>
        </p:nvSpPr>
        <p:spPr/>
        <p:txBody>
          <a:bodyPr/>
          <a:lstStyle>
            <a:lvl1pPr>
              <a:defRPr/>
            </a:lvl1pPr>
          </a:lstStyle>
          <a:p>
            <a:r>
              <a:rPr lang="en-US"/>
              <a:t>Student safety and wellbeing  | [insert presentation title]</a:t>
            </a:r>
            <a:endParaRPr lang="en-AU"/>
          </a:p>
        </p:txBody>
      </p:sp>
      <p:sp>
        <p:nvSpPr>
          <p:cNvPr id="6" name="Slide Number Placeholder 5"/>
          <p:cNvSpPr>
            <a:spLocks noGrp="1"/>
          </p:cNvSpPr>
          <p:nvPr>
            <p:ph type="sldNum" sz="quarter" idx="12"/>
          </p:nvPr>
        </p:nvSpPr>
        <p:spPr/>
        <p:txBody>
          <a:bodyPr/>
          <a:lstStyle>
            <a:lvl1pPr algn="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72E4F78E-88AE-49DC-94D5-AD2C60619063}"/>
              </a:ext>
            </a:extLst>
          </p:cNvPr>
          <p:cNvSpPr>
            <a:spLocks noGrp="1"/>
          </p:cNvSpPr>
          <p:nvPr>
            <p:ph type="dt" sz="half" idx="2"/>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AU"/>
              <a:t>DD MM YY</a:t>
            </a:r>
          </a:p>
        </p:txBody>
      </p:sp>
      <p:sp>
        <p:nvSpPr>
          <p:cNvPr id="4" name="Text Placeholder 3">
            <a:extLst>
              <a:ext uri="{FF2B5EF4-FFF2-40B4-BE49-F238E27FC236}">
                <a16:creationId xmlns:a16="http://schemas.microsoft.com/office/drawing/2014/main" id="{B8587F0A-3EF9-46A9-A8FF-9715CF092942}"/>
              </a:ext>
            </a:extLst>
          </p:cNvPr>
          <p:cNvSpPr>
            <a:spLocks noGrp="1"/>
          </p:cNvSpPr>
          <p:nvPr>
            <p:ph type="body" sz="quarter" idx="13"/>
          </p:nvPr>
        </p:nvSpPr>
        <p:spPr>
          <a:xfrm>
            <a:off x="431800" y="432000"/>
            <a:ext cx="3360000" cy="5520000"/>
          </a:xfrm>
        </p:spPr>
        <p:txBody>
          <a:bodyPr/>
          <a:lstStyle>
            <a:lvl1pPr>
              <a:lnSpc>
                <a:spcPct val="80000"/>
              </a:lnSpc>
              <a:defRPr sz="4800">
                <a:solidFill>
                  <a:schemeClr val="accent1"/>
                </a:solidFill>
              </a:defRPr>
            </a:lvl1pPr>
            <a:lvl2pPr>
              <a:spcAft>
                <a:spcPts val="1600"/>
              </a:spcAft>
              <a:defRPr sz="2400">
                <a:solidFill>
                  <a:schemeClr val="tx1"/>
                </a:solidFill>
              </a:defRPr>
            </a:lvl2pPr>
            <a:lvl3pPr>
              <a:buNone/>
              <a:defRPr/>
            </a:lvl3pPr>
            <a:lvl4pPr marL="239178" indent="-239178">
              <a:buFont typeface="Arial" panose="020B0604020202020204" pitchFamily="34" charset="0"/>
              <a:buChar char="•"/>
              <a:defRPr/>
            </a:lvl4pPr>
            <a:lvl5pPr marL="476239" indent="-239178">
              <a:buFont typeface="Times New Roman" panose="02020603050405020304" pitchFamily="18" charset="0"/>
              <a:buChar cha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Tree>
    <p:extLst>
      <p:ext uri="{BB962C8B-B14F-4D97-AF65-F5344CB8AC3E}">
        <p14:creationId xmlns:p14="http://schemas.microsoft.com/office/powerpoint/2010/main" val="3533455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maller left, content right">
    <p:spTree>
      <p:nvGrpSpPr>
        <p:cNvPr id="1" name=""/>
        <p:cNvGrpSpPr/>
        <p:nvPr/>
      </p:nvGrpSpPr>
      <p:grpSpPr>
        <a:xfrm>
          <a:off x="0" y="0"/>
          <a:ext cx="0" cy="0"/>
          <a:chOff x="0" y="0"/>
          <a:chExt cx="0" cy="0"/>
        </a:xfrm>
      </p:grpSpPr>
      <p:sp>
        <p:nvSpPr>
          <p:cNvPr id="3" name="Content Placeholder 2"/>
          <p:cNvSpPr>
            <a:spLocks noGrp="1"/>
          </p:cNvSpPr>
          <p:nvPr>
            <p:ph idx="1"/>
          </p:nvPr>
        </p:nvSpPr>
        <p:spPr>
          <a:xfrm>
            <a:off x="4176000" y="432000"/>
            <a:ext cx="7536000" cy="5520000"/>
          </a:xfrm>
        </p:spPr>
        <p:txBody>
          <a:bodyPr numCol="2" spcCol="180000">
            <a:noAutofit/>
          </a:bodyPr>
          <a:lstStyle>
            <a:lvl1pPr>
              <a:defRPr sz="1067">
                <a:solidFill>
                  <a:schemeClr val="accent1"/>
                </a:solidFill>
                <a:latin typeface="+mj-lt"/>
              </a:defRPr>
            </a:lvl1pPr>
            <a:lvl2pPr>
              <a:defRPr sz="1067"/>
            </a:lvl2pPr>
            <a:lvl3pPr marL="119997" indent="-119997">
              <a:defRPr sz="1067"/>
            </a:lvl3pPr>
            <a:lvl4pPr marL="239994" indent="-119997">
              <a:defRPr sz="1067"/>
            </a:lvl4pPr>
            <a:lvl5pPr marL="359991" indent="-119997">
              <a:defRPr sz="1067"/>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p:cNvSpPr>
            <a:spLocks noGrp="1"/>
          </p:cNvSpPr>
          <p:nvPr>
            <p:ph type="ftr" sz="quarter" idx="11"/>
          </p:nvPr>
        </p:nvSpPr>
        <p:spPr/>
        <p:txBody>
          <a:bodyPr/>
          <a:lstStyle>
            <a:lvl1pPr>
              <a:defRPr/>
            </a:lvl1pPr>
          </a:lstStyle>
          <a:p>
            <a:r>
              <a:rPr lang="en-US"/>
              <a:t>Student safety and wellbeing  | [insert presentation title]</a:t>
            </a:r>
            <a:endParaRPr lang="en-AU"/>
          </a:p>
        </p:txBody>
      </p:sp>
      <p:sp>
        <p:nvSpPr>
          <p:cNvPr id="6" name="Slide Number Placeholder 5"/>
          <p:cNvSpPr>
            <a:spLocks noGrp="1"/>
          </p:cNvSpPr>
          <p:nvPr>
            <p:ph type="sldNum" sz="quarter" idx="12"/>
          </p:nvPr>
        </p:nvSpPr>
        <p:spPr/>
        <p:txBody>
          <a:bodyPr/>
          <a:lstStyle>
            <a:lvl1pPr algn="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72E4F78E-88AE-49DC-94D5-AD2C60619063}"/>
              </a:ext>
            </a:extLst>
          </p:cNvPr>
          <p:cNvSpPr>
            <a:spLocks noGrp="1"/>
          </p:cNvSpPr>
          <p:nvPr>
            <p:ph type="dt" sz="half" idx="2"/>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AU"/>
              <a:t>DD MM YY</a:t>
            </a:r>
          </a:p>
        </p:txBody>
      </p:sp>
      <p:sp>
        <p:nvSpPr>
          <p:cNvPr id="4" name="Text Placeholder 3">
            <a:extLst>
              <a:ext uri="{FF2B5EF4-FFF2-40B4-BE49-F238E27FC236}">
                <a16:creationId xmlns:a16="http://schemas.microsoft.com/office/drawing/2014/main" id="{B8587F0A-3EF9-46A9-A8FF-9715CF092942}"/>
              </a:ext>
            </a:extLst>
          </p:cNvPr>
          <p:cNvSpPr>
            <a:spLocks noGrp="1"/>
          </p:cNvSpPr>
          <p:nvPr>
            <p:ph type="body" sz="quarter" idx="13"/>
          </p:nvPr>
        </p:nvSpPr>
        <p:spPr>
          <a:xfrm>
            <a:off x="431800" y="432000"/>
            <a:ext cx="3360000" cy="5520000"/>
          </a:xfrm>
        </p:spPr>
        <p:txBody>
          <a:bodyPr/>
          <a:lstStyle>
            <a:lvl1pPr>
              <a:lnSpc>
                <a:spcPct val="80000"/>
              </a:lnSpc>
              <a:defRPr sz="4800">
                <a:solidFill>
                  <a:schemeClr val="tx1"/>
                </a:solidFill>
              </a:defRPr>
            </a:lvl1pPr>
            <a:lvl2pPr>
              <a:spcAft>
                <a:spcPts val="1600"/>
              </a:spcAft>
              <a:defRPr sz="2400">
                <a:solidFill>
                  <a:schemeClr val="accent1"/>
                </a:solidFill>
              </a:defRPr>
            </a:lvl2pPr>
            <a:lvl3pPr>
              <a:buNone/>
              <a:defRPr sz="1067"/>
            </a:lvl3pPr>
            <a:lvl4pPr marL="239178" indent="-239178">
              <a:buFont typeface="Arial" panose="020B0604020202020204" pitchFamily="34" charset="0"/>
              <a:buChar char="•"/>
              <a:defRPr sz="1067"/>
            </a:lvl4pPr>
            <a:lvl5pPr marL="476239" indent="-239178">
              <a:buFont typeface="Times New Roman" panose="02020603050405020304" pitchFamily="18" charset="0"/>
              <a:buChar char="–"/>
              <a:defRPr sz="1067"/>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Tree>
    <p:extLst>
      <p:ext uri="{BB962C8B-B14F-4D97-AF65-F5344CB8AC3E}">
        <p14:creationId xmlns:p14="http://schemas.microsoft.com/office/powerpoint/2010/main" val="21591533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p:cNvSpPr>
            <a:spLocks noGrp="1"/>
          </p:cNvSpPr>
          <p:nvPr>
            <p:ph type="ftr" sz="quarter" idx="11"/>
          </p:nvPr>
        </p:nvSpPr>
        <p:spPr/>
        <p:txBody>
          <a:bodyPr/>
          <a:lstStyle>
            <a:lvl1pPr>
              <a:defRPr/>
            </a:lvl1pPr>
          </a:lstStyle>
          <a:p>
            <a:r>
              <a:rPr lang="en-US"/>
              <a:t>Student safety and wellbeing  | [insert presentation title]</a:t>
            </a:r>
            <a:endParaRPr lang="en-AU"/>
          </a:p>
        </p:txBody>
      </p:sp>
      <p:sp>
        <p:nvSpPr>
          <p:cNvPr id="6" name="Slide Number Placeholder 5"/>
          <p:cNvSpPr>
            <a:spLocks noGrp="1"/>
          </p:cNvSpPr>
          <p:nvPr>
            <p:ph type="sldNum" sz="quarter" idx="12"/>
          </p:nvPr>
        </p:nvSpPr>
        <p:spPr/>
        <p:txBody>
          <a:bodyPr/>
          <a:lstStyle>
            <a:lvl1pPr algn="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72E4F78E-88AE-49DC-94D5-AD2C60619063}"/>
              </a:ext>
            </a:extLst>
          </p:cNvPr>
          <p:cNvSpPr>
            <a:spLocks noGrp="1"/>
          </p:cNvSpPr>
          <p:nvPr>
            <p:ph type="dt" sz="half" idx="2"/>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AU"/>
              <a:t>DD MM YY</a:t>
            </a:r>
          </a:p>
        </p:txBody>
      </p:sp>
      <p:sp>
        <p:nvSpPr>
          <p:cNvPr id="11" name="Text Placeholder 7">
            <a:extLst>
              <a:ext uri="{FF2B5EF4-FFF2-40B4-BE49-F238E27FC236}">
                <a16:creationId xmlns:a16="http://schemas.microsoft.com/office/drawing/2014/main" id="{94117324-6B4D-4511-9A09-354F37701177}"/>
              </a:ext>
            </a:extLst>
          </p:cNvPr>
          <p:cNvSpPr>
            <a:spLocks noGrp="1"/>
          </p:cNvSpPr>
          <p:nvPr>
            <p:ph type="body" sz="quarter" idx="13"/>
          </p:nvPr>
        </p:nvSpPr>
        <p:spPr>
          <a:xfrm>
            <a:off x="431800" y="432001"/>
            <a:ext cx="11279717" cy="2017183"/>
          </a:xfrm>
        </p:spPr>
        <p:txBody>
          <a:bodyPr/>
          <a:lstStyle>
            <a:lvl1pPr>
              <a:lnSpc>
                <a:spcPct val="80000"/>
              </a:lnSpc>
              <a:defRPr sz="4800">
                <a:solidFill>
                  <a:schemeClr val="accent1"/>
                </a:solidFill>
              </a:defRPr>
            </a:lvl1pPr>
            <a:lvl2pPr>
              <a:defRPr sz="2400"/>
            </a:lvl2pPr>
            <a:lvl3pPr>
              <a:buNone/>
              <a:defRPr/>
            </a:lvl3pPr>
          </a:lstStyle>
          <a:p>
            <a:pPr lvl="0"/>
            <a:r>
              <a:rPr lang="en-GB"/>
              <a:t>Click to edit Master text styles</a:t>
            </a:r>
          </a:p>
          <a:p>
            <a:pPr lvl="1"/>
            <a:r>
              <a:rPr lang="en-GB"/>
              <a:t>Second level</a:t>
            </a:r>
          </a:p>
        </p:txBody>
      </p:sp>
    </p:spTree>
    <p:extLst>
      <p:ext uri="{BB962C8B-B14F-4D97-AF65-F5344CB8AC3E}">
        <p14:creationId xmlns:p14="http://schemas.microsoft.com/office/powerpoint/2010/main" val="10524735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left, image right">
    <p:spTree>
      <p:nvGrpSpPr>
        <p:cNvPr id="1" name=""/>
        <p:cNvGrpSpPr/>
        <p:nvPr/>
      </p:nvGrpSpPr>
      <p:grpSpPr>
        <a:xfrm>
          <a:off x="0" y="0"/>
          <a:ext cx="0" cy="0"/>
          <a:chOff x="0" y="0"/>
          <a:chExt cx="0" cy="0"/>
        </a:xfrm>
      </p:grpSpPr>
      <p:sp>
        <p:nvSpPr>
          <p:cNvPr id="3" name="Content Placeholder 2"/>
          <p:cNvSpPr>
            <a:spLocks noGrp="1"/>
          </p:cNvSpPr>
          <p:nvPr>
            <p:ph idx="1"/>
          </p:nvPr>
        </p:nvSpPr>
        <p:spPr>
          <a:xfrm>
            <a:off x="432000" y="2400000"/>
            <a:ext cx="4800000" cy="3600000"/>
          </a:xfrm>
        </p:spPr>
        <p:txBody>
          <a:bodyPr/>
          <a:lstStyle>
            <a:lvl1pPr>
              <a:defRPr sz="1867"/>
            </a:lvl1pPr>
            <a:lvl2pPr>
              <a:defRPr sz="1467"/>
            </a:lvl2pPr>
            <a:lvl3pPr>
              <a:defRPr sz="1467"/>
            </a:lvl3pPr>
            <a:lvl4pPr>
              <a:defRPr sz="1467"/>
            </a:lvl4pPr>
            <a:lvl5pPr>
              <a:defRPr sz="1467"/>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p:cNvSpPr>
            <a:spLocks noGrp="1"/>
          </p:cNvSpPr>
          <p:nvPr>
            <p:ph type="ftr" sz="quarter" idx="11"/>
          </p:nvPr>
        </p:nvSpPr>
        <p:spPr/>
        <p:txBody>
          <a:bodyPr/>
          <a:lstStyle>
            <a:lvl1pPr>
              <a:defRPr/>
            </a:lvl1pPr>
          </a:lstStyle>
          <a:p>
            <a:r>
              <a:rPr lang="en-US"/>
              <a:t>Student safety and wellbeing  | [insert presentation title]</a:t>
            </a:r>
            <a:endParaRPr lang="en-AU"/>
          </a:p>
        </p:txBody>
      </p:sp>
      <p:sp>
        <p:nvSpPr>
          <p:cNvPr id="6" name="Slide Number Placeholder 5"/>
          <p:cNvSpPr>
            <a:spLocks noGrp="1"/>
          </p:cNvSpPr>
          <p:nvPr>
            <p:ph type="sldNum" sz="quarter" idx="12"/>
          </p:nvPr>
        </p:nvSpPr>
        <p:spPr/>
        <p:txBody>
          <a:bodyPr/>
          <a:lstStyle>
            <a:lvl1pPr algn="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72E4F78E-88AE-49DC-94D5-AD2C60619063}"/>
              </a:ext>
            </a:extLst>
          </p:cNvPr>
          <p:cNvSpPr>
            <a:spLocks noGrp="1"/>
          </p:cNvSpPr>
          <p:nvPr>
            <p:ph type="dt" sz="half" idx="2"/>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AU"/>
              <a:t>DD MM YY</a:t>
            </a:r>
          </a:p>
        </p:txBody>
      </p:sp>
      <p:sp>
        <p:nvSpPr>
          <p:cNvPr id="8" name="Text Placeholder 7">
            <a:extLst>
              <a:ext uri="{FF2B5EF4-FFF2-40B4-BE49-F238E27FC236}">
                <a16:creationId xmlns:a16="http://schemas.microsoft.com/office/drawing/2014/main" id="{1523145E-4A65-4D12-BF17-1E376D23E49C}"/>
              </a:ext>
            </a:extLst>
          </p:cNvPr>
          <p:cNvSpPr>
            <a:spLocks noGrp="1"/>
          </p:cNvSpPr>
          <p:nvPr>
            <p:ph type="body" sz="quarter" idx="13"/>
          </p:nvPr>
        </p:nvSpPr>
        <p:spPr>
          <a:xfrm>
            <a:off x="431800" y="432001"/>
            <a:ext cx="4800000" cy="2017183"/>
          </a:xfrm>
        </p:spPr>
        <p:txBody>
          <a:bodyPr/>
          <a:lstStyle>
            <a:lvl1pPr>
              <a:lnSpc>
                <a:spcPct val="80000"/>
              </a:lnSpc>
              <a:defRPr sz="4800">
                <a:solidFill>
                  <a:schemeClr val="accent1"/>
                </a:solidFill>
              </a:defRPr>
            </a:lvl1pPr>
            <a:lvl2pPr>
              <a:defRPr sz="2400"/>
            </a:lvl2pPr>
            <a:lvl3pPr>
              <a:buNone/>
              <a:defRPr/>
            </a:lvl3pPr>
          </a:lstStyle>
          <a:p>
            <a:pPr lvl="0"/>
            <a:r>
              <a:rPr lang="en-GB"/>
              <a:t>Click to edit Master text styles</a:t>
            </a:r>
          </a:p>
          <a:p>
            <a:pPr lvl="1"/>
            <a:r>
              <a:rPr lang="en-GB"/>
              <a:t>Second level</a:t>
            </a:r>
          </a:p>
        </p:txBody>
      </p:sp>
      <p:cxnSp>
        <p:nvCxnSpPr>
          <p:cNvPr id="12" name="Straight Connector 11">
            <a:extLst>
              <a:ext uri="{FF2B5EF4-FFF2-40B4-BE49-F238E27FC236}">
                <a16:creationId xmlns:a16="http://schemas.microsoft.com/office/drawing/2014/main" id="{AE17CBD4-5DAE-4848-BC50-36416D91C4AD}"/>
              </a:ext>
            </a:extLst>
          </p:cNvPr>
          <p:cNvCxnSpPr/>
          <p:nvPr userDrawn="1"/>
        </p:nvCxnSpPr>
        <p:spPr>
          <a:xfrm>
            <a:off x="6096000" y="432000"/>
            <a:ext cx="0" cy="5472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Picture Placeholder 13">
            <a:extLst>
              <a:ext uri="{FF2B5EF4-FFF2-40B4-BE49-F238E27FC236}">
                <a16:creationId xmlns:a16="http://schemas.microsoft.com/office/drawing/2014/main" id="{52B441EC-09C6-4B4A-9603-C02952057BC3}"/>
              </a:ext>
            </a:extLst>
          </p:cNvPr>
          <p:cNvSpPr>
            <a:spLocks noGrp="1"/>
          </p:cNvSpPr>
          <p:nvPr>
            <p:ph type="pic" sz="quarter" idx="14"/>
          </p:nvPr>
        </p:nvSpPr>
        <p:spPr>
          <a:xfrm>
            <a:off x="7008000" y="431800"/>
            <a:ext cx="4704000" cy="5472000"/>
          </a:xfrm>
        </p:spPr>
        <p:txBody>
          <a:bodyPr/>
          <a:lstStyle/>
          <a:p>
            <a:r>
              <a:rPr lang="en-GB"/>
              <a:t>Click icon to add picture</a:t>
            </a:r>
            <a:endParaRPr lang="en-AU"/>
          </a:p>
        </p:txBody>
      </p:sp>
      <p:sp>
        <p:nvSpPr>
          <p:cNvPr id="16" name="Text Placeholder 15">
            <a:extLst>
              <a:ext uri="{FF2B5EF4-FFF2-40B4-BE49-F238E27FC236}">
                <a16:creationId xmlns:a16="http://schemas.microsoft.com/office/drawing/2014/main" id="{FC4D845E-CFE4-4388-98CF-2B7CD087A960}"/>
              </a:ext>
            </a:extLst>
          </p:cNvPr>
          <p:cNvSpPr>
            <a:spLocks noGrp="1"/>
          </p:cNvSpPr>
          <p:nvPr>
            <p:ph type="body" sz="quarter" idx="15" hasCustomPrompt="1"/>
          </p:nvPr>
        </p:nvSpPr>
        <p:spPr>
          <a:xfrm>
            <a:off x="6816000" y="840829"/>
            <a:ext cx="144000" cy="5062556"/>
          </a:xfrm>
        </p:spPr>
        <p:txBody>
          <a:bodyPr vert="vert270" anchor="t"/>
          <a:lstStyle>
            <a:lvl1pPr>
              <a:defRPr sz="800">
                <a:solidFill>
                  <a:schemeClr val="tx1"/>
                </a:solidFill>
                <a:latin typeface="+mn-lt"/>
              </a:defRPr>
            </a:lvl1pPr>
          </a:lstStyle>
          <a:p>
            <a:pPr lvl="0"/>
            <a:r>
              <a:rPr lang="en-US"/>
              <a:t>Image credit here</a:t>
            </a:r>
          </a:p>
        </p:txBody>
      </p:sp>
    </p:spTree>
    <p:extLst>
      <p:ext uri="{BB962C8B-B14F-4D97-AF65-F5344CB8AC3E}">
        <p14:creationId xmlns:p14="http://schemas.microsoft.com/office/powerpoint/2010/main" val="42604698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mage left, text right">
    <p:spTree>
      <p:nvGrpSpPr>
        <p:cNvPr id="1" name=""/>
        <p:cNvGrpSpPr/>
        <p:nvPr/>
      </p:nvGrpSpPr>
      <p:grpSpPr>
        <a:xfrm>
          <a:off x="0" y="0"/>
          <a:ext cx="0" cy="0"/>
          <a:chOff x="0" y="0"/>
          <a:chExt cx="0" cy="0"/>
        </a:xfrm>
      </p:grpSpPr>
      <p:sp>
        <p:nvSpPr>
          <p:cNvPr id="3" name="Content Placeholder 2"/>
          <p:cNvSpPr>
            <a:spLocks noGrp="1"/>
          </p:cNvSpPr>
          <p:nvPr>
            <p:ph idx="1"/>
          </p:nvPr>
        </p:nvSpPr>
        <p:spPr>
          <a:xfrm>
            <a:off x="6960200" y="1440000"/>
            <a:ext cx="4800000" cy="4463384"/>
          </a:xfrm>
        </p:spPr>
        <p:txBody>
          <a:bodyPr/>
          <a:lstStyle>
            <a:lvl1pPr>
              <a:defRPr sz="1867"/>
            </a:lvl1pPr>
            <a:lvl2pPr>
              <a:defRPr sz="1467"/>
            </a:lvl2pPr>
            <a:lvl3pPr>
              <a:defRPr sz="1467"/>
            </a:lvl3pPr>
            <a:lvl4pPr>
              <a:defRPr sz="1467"/>
            </a:lvl4pPr>
            <a:lvl5pPr>
              <a:defRPr sz="1467"/>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Text Placeholder 7">
            <a:extLst>
              <a:ext uri="{FF2B5EF4-FFF2-40B4-BE49-F238E27FC236}">
                <a16:creationId xmlns:a16="http://schemas.microsoft.com/office/drawing/2014/main" id="{1523145E-4A65-4D12-BF17-1E376D23E49C}"/>
              </a:ext>
            </a:extLst>
          </p:cNvPr>
          <p:cNvSpPr>
            <a:spLocks noGrp="1"/>
          </p:cNvSpPr>
          <p:nvPr>
            <p:ph type="body" sz="quarter" idx="13"/>
          </p:nvPr>
        </p:nvSpPr>
        <p:spPr>
          <a:xfrm>
            <a:off x="6960000" y="432001"/>
            <a:ext cx="4800000" cy="2017183"/>
          </a:xfrm>
        </p:spPr>
        <p:txBody>
          <a:bodyPr/>
          <a:lstStyle>
            <a:lvl1pPr>
              <a:lnSpc>
                <a:spcPct val="80000"/>
              </a:lnSpc>
              <a:defRPr sz="4800">
                <a:solidFill>
                  <a:schemeClr val="tx1"/>
                </a:solidFill>
              </a:defRPr>
            </a:lvl1pPr>
            <a:lvl2pPr>
              <a:defRPr sz="2400">
                <a:solidFill>
                  <a:schemeClr val="accent1"/>
                </a:solidFill>
              </a:defRPr>
            </a:lvl2pPr>
            <a:lvl3pPr>
              <a:buNone/>
              <a:defRPr/>
            </a:lvl3pPr>
          </a:lstStyle>
          <a:p>
            <a:pPr lvl="0"/>
            <a:r>
              <a:rPr lang="en-GB"/>
              <a:t>Click to edit Master text styles</a:t>
            </a:r>
          </a:p>
          <a:p>
            <a:pPr lvl="1"/>
            <a:r>
              <a:rPr lang="en-GB"/>
              <a:t>Second level</a:t>
            </a:r>
          </a:p>
        </p:txBody>
      </p:sp>
      <p:sp>
        <p:nvSpPr>
          <p:cNvPr id="5" name="Footer Placeholder 4"/>
          <p:cNvSpPr>
            <a:spLocks noGrp="1"/>
          </p:cNvSpPr>
          <p:nvPr>
            <p:ph type="ftr" sz="quarter" idx="11"/>
          </p:nvPr>
        </p:nvSpPr>
        <p:spPr/>
        <p:txBody>
          <a:bodyPr/>
          <a:lstStyle>
            <a:lvl1pPr>
              <a:defRPr/>
            </a:lvl1pPr>
          </a:lstStyle>
          <a:p>
            <a:r>
              <a:rPr lang="en-US"/>
              <a:t>Student safety and wellbeing  | [insert presentation title]</a:t>
            </a:r>
            <a:endParaRPr lang="en-AU"/>
          </a:p>
        </p:txBody>
      </p:sp>
      <p:sp>
        <p:nvSpPr>
          <p:cNvPr id="6" name="Slide Number Placeholder 5"/>
          <p:cNvSpPr>
            <a:spLocks noGrp="1"/>
          </p:cNvSpPr>
          <p:nvPr>
            <p:ph type="sldNum" sz="quarter" idx="12"/>
          </p:nvPr>
        </p:nvSpPr>
        <p:spPr/>
        <p:txBody>
          <a:bodyPr/>
          <a:lstStyle>
            <a:lvl1pPr algn="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72E4F78E-88AE-49DC-94D5-AD2C60619063}"/>
              </a:ext>
            </a:extLst>
          </p:cNvPr>
          <p:cNvSpPr>
            <a:spLocks noGrp="1"/>
          </p:cNvSpPr>
          <p:nvPr>
            <p:ph type="dt" sz="half" idx="2"/>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AU"/>
              <a:t>DD MM YY</a:t>
            </a:r>
          </a:p>
        </p:txBody>
      </p:sp>
      <p:cxnSp>
        <p:nvCxnSpPr>
          <p:cNvPr id="12" name="Straight Connector 11">
            <a:extLst>
              <a:ext uri="{FF2B5EF4-FFF2-40B4-BE49-F238E27FC236}">
                <a16:creationId xmlns:a16="http://schemas.microsoft.com/office/drawing/2014/main" id="{AE17CBD4-5DAE-4848-BC50-36416D91C4AD}"/>
              </a:ext>
            </a:extLst>
          </p:cNvPr>
          <p:cNvCxnSpPr/>
          <p:nvPr userDrawn="1"/>
        </p:nvCxnSpPr>
        <p:spPr>
          <a:xfrm>
            <a:off x="6096000" y="432000"/>
            <a:ext cx="0" cy="5472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Picture Placeholder 13">
            <a:extLst>
              <a:ext uri="{FF2B5EF4-FFF2-40B4-BE49-F238E27FC236}">
                <a16:creationId xmlns:a16="http://schemas.microsoft.com/office/drawing/2014/main" id="{52B441EC-09C6-4B4A-9603-C02952057BC3}"/>
              </a:ext>
            </a:extLst>
          </p:cNvPr>
          <p:cNvSpPr>
            <a:spLocks noGrp="1"/>
          </p:cNvSpPr>
          <p:nvPr>
            <p:ph type="pic" sz="quarter" idx="14"/>
          </p:nvPr>
        </p:nvSpPr>
        <p:spPr>
          <a:xfrm>
            <a:off x="432000" y="431800"/>
            <a:ext cx="4704000" cy="5472000"/>
          </a:xfrm>
        </p:spPr>
        <p:txBody>
          <a:bodyPr/>
          <a:lstStyle/>
          <a:p>
            <a:r>
              <a:rPr lang="en-GB"/>
              <a:t>Click icon to add picture</a:t>
            </a:r>
            <a:endParaRPr lang="en-AU"/>
          </a:p>
        </p:txBody>
      </p:sp>
      <p:sp>
        <p:nvSpPr>
          <p:cNvPr id="16" name="Text Placeholder 15">
            <a:extLst>
              <a:ext uri="{FF2B5EF4-FFF2-40B4-BE49-F238E27FC236}">
                <a16:creationId xmlns:a16="http://schemas.microsoft.com/office/drawing/2014/main" id="{FC4D845E-CFE4-4388-98CF-2B7CD087A960}"/>
              </a:ext>
            </a:extLst>
          </p:cNvPr>
          <p:cNvSpPr>
            <a:spLocks noGrp="1"/>
          </p:cNvSpPr>
          <p:nvPr>
            <p:ph type="body" sz="quarter" idx="15" hasCustomPrompt="1"/>
          </p:nvPr>
        </p:nvSpPr>
        <p:spPr>
          <a:xfrm>
            <a:off x="5280000" y="840829"/>
            <a:ext cx="144000" cy="5062556"/>
          </a:xfrm>
        </p:spPr>
        <p:txBody>
          <a:bodyPr vert="vert270" anchor="t"/>
          <a:lstStyle>
            <a:lvl1pPr>
              <a:defRPr sz="800">
                <a:solidFill>
                  <a:schemeClr val="tx1"/>
                </a:solidFill>
                <a:latin typeface="+mn-lt"/>
              </a:defRPr>
            </a:lvl1pPr>
          </a:lstStyle>
          <a:p>
            <a:pPr lvl="0"/>
            <a:r>
              <a:rPr lang="en-US"/>
              <a:t>Image credit here</a:t>
            </a:r>
          </a:p>
        </p:txBody>
      </p:sp>
    </p:spTree>
    <p:extLst>
      <p:ext uri="{BB962C8B-B14F-4D97-AF65-F5344CB8AC3E}">
        <p14:creationId xmlns:p14="http://schemas.microsoft.com/office/powerpoint/2010/main" val="17418608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left, large image righ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lvl1pPr>
              <a:defRPr/>
            </a:lvl1pPr>
          </a:lstStyle>
          <a:p>
            <a:r>
              <a:rPr lang="en-US"/>
              <a:t>Student safety and wellbeing  | [insert presentation title]</a:t>
            </a:r>
            <a:endParaRPr lang="en-AU"/>
          </a:p>
        </p:txBody>
      </p:sp>
      <p:sp>
        <p:nvSpPr>
          <p:cNvPr id="6" name="Slide Number Placeholder 5"/>
          <p:cNvSpPr>
            <a:spLocks noGrp="1"/>
          </p:cNvSpPr>
          <p:nvPr>
            <p:ph type="sldNum" sz="quarter" idx="12"/>
          </p:nvPr>
        </p:nvSpPr>
        <p:spPr/>
        <p:txBody>
          <a:bodyPr/>
          <a:lstStyle>
            <a:lvl1pPr algn="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72E4F78E-88AE-49DC-94D5-AD2C60619063}"/>
              </a:ext>
            </a:extLst>
          </p:cNvPr>
          <p:cNvSpPr>
            <a:spLocks noGrp="1"/>
          </p:cNvSpPr>
          <p:nvPr>
            <p:ph type="dt" sz="half" idx="2"/>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AU"/>
              <a:t>DD MM YY</a:t>
            </a:r>
          </a:p>
        </p:txBody>
      </p:sp>
      <p:sp>
        <p:nvSpPr>
          <p:cNvPr id="14" name="Picture Placeholder 13">
            <a:extLst>
              <a:ext uri="{FF2B5EF4-FFF2-40B4-BE49-F238E27FC236}">
                <a16:creationId xmlns:a16="http://schemas.microsoft.com/office/drawing/2014/main" id="{52B441EC-09C6-4B4A-9603-C02952057BC3}"/>
              </a:ext>
            </a:extLst>
          </p:cNvPr>
          <p:cNvSpPr>
            <a:spLocks noGrp="1"/>
          </p:cNvSpPr>
          <p:nvPr>
            <p:ph type="pic" sz="quarter" idx="14"/>
          </p:nvPr>
        </p:nvSpPr>
        <p:spPr>
          <a:xfrm>
            <a:off x="4176000" y="431800"/>
            <a:ext cx="7536000" cy="5472000"/>
          </a:xfrm>
        </p:spPr>
        <p:txBody>
          <a:bodyPr/>
          <a:lstStyle/>
          <a:p>
            <a:r>
              <a:rPr lang="en-GB"/>
              <a:t>Click icon to add picture</a:t>
            </a:r>
            <a:endParaRPr lang="en-AU"/>
          </a:p>
        </p:txBody>
      </p:sp>
      <p:sp>
        <p:nvSpPr>
          <p:cNvPr id="16" name="Text Placeholder 15">
            <a:extLst>
              <a:ext uri="{FF2B5EF4-FFF2-40B4-BE49-F238E27FC236}">
                <a16:creationId xmlns:a16="http://schemas.microsoft.com/office/drawing/2014/main" id="{FC4D845E-CFE4-4388-98CF-2B7CD087A960}"/>
              </a:ext>
            </a:extLst>
          </p:cNvPr>
          <p:cNvSpPr>
            <a:spLocks noGrp="1"/>
          </p:cNvSpPr>
          <p:nvPr>
            <p:ph type="body" sz="quarter" idx="15" hasCustomPrompt="1"/>
          </p:nvPr>
        </p:nvSpPr>
        <p:spPr>
          <a:xfrm>
            <a:off x="3936000" y="840829"/>
            <a:ext cx="144000" cy="5062556"/>
          </a:xfrm>
        </p:spPr>
        <p:txBody>
          <a:bodyPr vert="vert270" anchor="t"/>
          <a:lstStyle>
            <a:lvl1pPr>
              <a:defRPr sz="800">
                <a:solidFill>
                  <a:schemeClr val="tx1"/>
                </a:solidFill>
                <a:latin typeface="+mn-lt"/>
              </a:defRPr>
            </a:lvl1pPr>
          </a:lstStyle>
          <a:p>
            <a:pPr lvl="0"/>
            <a:r>
              <a:rPr lang="en-US"/>
              <a:t>Image credit here</a:t>
            </a:r>
          </a:p>
        </p:txBody>
      </p:sp>
      <p:sp>
        <p:nvSpPr>
          <p:cNvPr id="13" name="Text Placeholder 3">
            <a:extLst>
              <a:ext uri="{FF2B5EF4-FFF2-40B4-BE49-F238E27FC236}">
                <a16:creationId xmlns:a16="http://schemas.microsoft.com/office/drawing/2014/main" id="{86B4478A-1BDA-4472-A289-4B0C4E795994}"/>
              </a:ext>
            </a:extLst>
          </p:cNvPr>
          <p:cNvSpPr>
            <a:spLocks noGrp="1"/>
          </p:cNvSpPr>
          <p:nvPr>
            <p:ph type="body" sz="quarter" idx="13"/>
          </p:nvPr>
        </p:nvSpPr>
        <p:spPr>
          <a:xfrm>
            <a:off x="431800" y="432000"/>
            <a:ext cx="2880000" cy="5520000"/>
          </a:xfrm>
        </p:spPr>
        <p:txBody>
          <a:bodyPr/>
          <a:lstStyle>
            <a:lvl1pPr>
              <a:lnSpc>
                <a:spcPct val="80000"/>
              </a:lnSpc>
              <a:defRPr sz="4800">
                <a:solidFill>
                  <a:schemeClr val="tx1"/>
                </a:solidFill>
              </a:defRPr>
            </a:lvl1pPr>
            <a:lvl2pPr>
              <a:spcAft>
                <a:spcPts val="1600"/>
              </a:spcAft>
              <a:defRPr sz="2400">
                <a:solidFill>
                  <a:schemeClr val="accent1"/>
                </a:solidFill>
              </a:defRPr>
            </a:lvl2pPr>
            <a:lvl3pPr>
              <a:buNone/>
              <a:defRPr sz="1067"/>
            </a:lvl3pPr>
            <a:lvl4pPr marL="239178" indent="-239178">
              <a:buFont typeface="Arial" panose="020B0604020202020204" pitchFamily="34" charset="0"/>
              <a:buChar char="•"/>
              <a:defRPr sz="1067"/>
            </a:lvl4pPr>
            <a:lvl5pPr marL="476239" indent="-239178">
              <a:buFont typeface="Times New Roman" panose="02020603050405020304" pitchFamily="18" charset="0"/>
              <a:buChar char="–"/>
              <a:defRPr sz="1067"/>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Tree>
    <p:extLst>
      <p:ext uri="{BB962C8B-B14F-4D97-AF65-F5344CB8AC3E}">
        <p14:creationId xmlns:p14="http://schemas.microsoft.com/office/powerpoint/2010/main" val="35784975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only">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lvl1pPr>
          </a:lstStyle>
          <a:p>
            <a:r>
              <a:rPr lang="en-US"/>
              <a:t>Student safety and wellbeing  | [insert presentation title]</a:t>
            </a:r>
            <a:endParaRPr lang="en-AU"/>
          </a:p>
        </p:txBody>
      </p:sp>
      <p:sp>
        <p:nvSpPr>
          <p:cNvPr id="4" name="Slide Number Placeholder 3"/>
          <p:cNvSpPr>
            <a:spLocks noGrp="1"/>
          </p:cNvSpPr>
          <p:nvPr>
            <p:ph type="sldNum" sz="quarter" idx="12"/>
          </p:nvPr>
        </p:nvSpPr>
        <p:spPr/>
        <p:txBody>
          <a:bodyPr/>
          <a:lstStyle>
            <a:lvl1pPr algn="l">
              <a:defRPr/>
            </a:lvl1pPr>
          </a:lstStyle>
          <a:p>
            <a:fld id="{10A01DC5-1685-4615-8240-15192985C6A2}" type="slidenum">
              <a:rPr lang="en-AU" smtClean="0"/>
              <a:pPr/>
              <a:t>‹#›</a:t>
            </a:fld>
            <a:endParaRPr lang="en-AU"/>
          </a:p>
        </p:txBody>
      </p:sp>
      <p:sp>
        <p:nvSpPr>
          <p:cNvPr id="5" name="Date Placeholder 10">
            <a:extLst>
              <a:ext uri="{FF2B5EF4-FFF2-40B4-BE49-F238E27FC236}">
                <a16:creationId xmlns:a16="http://schemas.microsoft.com/office/drawing/2014/main" id="{17E45197-8F27-48C7-B54F-6D8F7E295482}"/>
              </a:ext>
            </a:extLst>
          </p:cNvPr>
          <p:cNvSpPr>
            <a:spLocks noGrp="1"/>
          </p:cNvSpPr>
          <p:nvPr>
            <p:ph type="dt" sz="half" idx="2"/>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AU"/>
              <a:t>DD MM YY</a:t>
            </a:r>
          </a:p>
        </p:txBody>
      </p:sp>
      <p:sp>
        <p:nvSpPr>
          <p:cNvPr id="8" name="Picture Placeholder 7">
            <a:extLst>
              <a:ext uri="{FF2B5EF4-FFF2-40B4-BE49-F238E27FC236}">
                <a16:creationId xmlns:a16="http://schemas.microsoft.com/office/drawing/2014/main" id="{73307DB3-CBE2-4A55-BE8E-C26CBADA0D74}"/>
              </a:ext>
            </a:extLst>
          </p:cNvPr>
          <p:cNvSpPr>
            <a:spLocks noGrp="1"/>
          </p:cNvSpPr>
          <p:nvPr>
            <p:ph type="pic" sz="quarter" idx="13"/>
          </p:nvPr>
        </p:nvSpPr>
        <p:spPr>
          <a:xfrm>
            <a:off x="431800" y="432000"/>
            <a:ext cx="11280000" cy="5472000"/>
          </a:xfrm>
        </p:spPr>
        <p:txBody>
          <a:bodyPr/>
          <a:lstStyle/>
          <a:p>
            <a:r>
              <a:rPr lang="en-GB"/>
              <a:t>Click icon to add picture</a:t>
            </a:r>
            <a:endParaRPr lang="en-AU"/>
          </a:p>
        </p:txBody>
      </p:sp>
      <p:sp>
        <p:nvSpPr>
          <p:cNvPr id="9" name="Text Placeholder 15">
            <a:extLst>
              <a:ext uri="{FF2B5EF4-FFF2-40B4-BE49-F238E27FC236}">
                <a16:creationId xmlns:a16="http://schemas.microsoft.com/office/drawing/2014/main" id="{F005714D-B845-45B5-AB70-7040C7217277}"/>
              </a:ext>
            </a:extLst>
          </p:cNvPr>
          <p:cNvSpPr>
            <a:spLocks noGrp="1"/>
          </p:cNvSpPr>
          <p:nvPr>
            <p:ph type="body" sz="quarter" idx="15" hasCustomPrompt="1"/>
          </p:nvPr>
        </p:nvSpPr>
        <p:spPr>
          <a:xfrm>
            <a:off x="240000" y="840829"/>
            <a:ext cx="144000" cy="5062556"/>
          </a:xfrm>
        </p:spPr>
        <p:txBody>
          <a:bodyPr vert="vert270" anchor="t"/>
          <a:lstStyle>
            <a:lvl1pPr>
              <a:defRPr sz="800">
                <a:solidFill>
                  <a:schemeClr val="tx1"/>
                </a:solidFill>
                <a:latin typeface="+mn-lt"/>
              </a:defRPr>
            </a:lvl1pPr>
          </a:lstStyle>
          <a:p>
            <a:pPr lvl="0"/>
            <a:r>
              <a:rPr lang="en-US"/>
              <a:t>Image credit here</a:t>
            </a:r>
          </a:p>
        </p:txBody>
      </p:sp>
    </p:spTree>
    <p:extLst>
      <p:ext uri="{BB962C8B-B14F-4D97-AF65-F5344CB8AC3E}">
        <p14:creationId xmlns:p14="http://schemas.microsoft.com/office/powerpoint/2010/main" val="24531377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images only">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lvl1pPr>
          </a:lstStyle>
          <a:p>
            <a:r>
              <a:rPr lang="en-US"/>
              <a:t>Student safety and wellbeing  | [insert presentation title]</a:t>
            </a:r>
            <a:endParaRPr lang="en-AU"/>
          </a:p>
        </p:txBody>
      </p:sp>
      <p:sp>
        <p:nvSpPr>
          <p:cNvPr id="4" name="Slide Number Placeholder 3"/>
          <p:cNvSpPr>
            <a:spLocks noGrp="1"/>
          </p:cNvSpPr>
          <p:nvPr>
            <p:ph type="sldNum" sz="quarter" idx="12"/>
          </p:nvPr>
        </p:nvSpPr>
        <p:spPr/>
        <p:txBody>
          <a:bodyPr/>
          <a:lstStyle>
            <a:lvl1pPr algn="l">
              <a:defRPr/>
            </a:lvl1pPr>
          </a:lstStyle>
          <a:p>
            <a:fld id="{10A01DC5-1685-4615-8240-15192985C6A2}" type="slidenum">
              <a:rPr lang="en-AU" smtClean="0"/>
              <a:pPr/>
              <a:t>‹#›</a:t>
            </a:fld>
            <a:endParaRPr lang="en-AU"/>
          </a:p>
        </p:txBody>
      </p:sp>
      <p:sp>
        <p:nvSpPr>
          <p:cNvPr id="5" name="Date Placeholder 10">
            <a:extLst>
              <a:ext uri="{FF2B5EF4-FFF2-40B4-BE49-F238E27FC236}">
                <a16:creationId xmlns:a16="http://schemas.microsoft.com/office/drawing/2014/main" id="{17E45197-8F27-48C7-B54F-6D8F7E295482}"/>
              </a:ext>
            </a:extLst>
          </p:cNvPr>
          <p:cNvSpPr>
            <a:spLocks noGrp="1"/>
          </p:cNvSpPr>
          <p:nvPr>
            <p:ph type="dt" sz="half" idx="2"/>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AU"/>
              <a:t>DD MM YY</a:t>
            </a:r>
          </a:p>
        </p:txBody>
      </p:sp>
      <p:sp>
        <p:nvSpPr>
          <p:cNvPr id="8" name="Picture Placeholder 7">
            <a:extLst>
              <a:ext uri="{FF2B5EF4-FFF2-40B4-BE49-F238E27FC236}">
                <a16:creationId xmlns:a16="http://schemas.microsoft.com/office/drawing/2014/main" id="{73307DB3-CBE2-4A55-BE8E-C26CBADA0D74}"/>
              </a:ext>
            </a:extLst>
          </p:cNvPr>
          <p:cNvSpPr>
            <a:spLocks noGrp="1"/>
          </p:cNvSpPr>
          <p:nvPr>
            <p:ph type="pic" sz="quarter" idx="13"/>
          </p:nvPr>
        </p:nvSpPr>
        <p:spPr>
          <a:xfrm>
            <a:off x="431800" y="432000"/>
            <a:ext cx="5472000" cy="5472000"/>
          </a:xfrm>
        </p:spPr>
        <p:txBody>
          <a:bodyPr/>
          <a:lstStyle/>
          <a:p>
            <a:r>
              <a:rPr lang="en-GB"/>
              <a:t>Click icon to add picture</a:t>
            </a:r>
            <a:endParaRPr lang="en-AU"/>
          </a:p>
        </p:txBody>
      </p:sp>
      <p:sp>
        <p:nvSpPr>
          <p:cNvPr id="9" name="Text Placeholder 15">
            <a:extLst>
              <a:ext uri="{FF2B5EF4-FFF2-40B4-BE49-F238E27FC236}">
                <a16:creationId xmlns:a16="http://schemas.microsoft.com/office/drawing/2014/main" id="{5CD301A0-52A4-469E-ACAD-84A14A2181F2}"/>
              </a:ext>
            </a:extLst>
          </p:cNvPr>
          <p:cNvSpPr>
            <a:spLocks noGrp="1"/>
          </p:cNvSpPr>
          <p:nvPr>
            <p:ph type="body" sz="quarter" idx="15" hasCustomPrompt="1"/>
          </p:nvPr>
        </p:nvSpPr>
        <p:spPr>
          <a:xfrm>
            <a:off x="240000" y="840829"/>
            <a:ext cx="144000" cy="5062556"/>
          </a:xfrm>
        </p:spPr>
        <p:txBody>
          <a:bodyPr vert="vert270" anchor="t"/>
          <a:lstStyle>
            <a:lvl1pPr>
              <a:defRPr sz="800">
                <a:solidFill>
                  <a:schemeClr val="tx1"/>
                </a:solidFill>
                <a:latin typeface="+mn-lt"/>
              </a:defRPr>
            </a:lvl1pPr>
          </a:lstStyle>
          <a:p>
            <a:pPr lvl="0"/>
            <a:r>
              <a:rPr lang="en-US"/>
              <a:t>Image credit here</a:t>
            </a:r>
          </a:p>
        </p:txBody>
      </p:sp>
      <p:sp>
        <p:nvSpPr>
          <p:cNvPr id="10" name="Picture Placeholder 7">
            <a:extLst>
              <a:ext uri="{FF2B5EF4-FFF2-40B4-BE49-F238E27FC236}">
                <a16:creationId xmlns:a16="http://schemas.microsoft.com/office/drawing/2014/main" id="{46B417A0-A601-4DF8-833D-2F1065E5A80D}"/>
              </a:ext>
            </a:extLst>
          </p:cNvPr>
          <p:cNvSpPr>
            <a:spLocks noGrp="1"/>
          </p:cNvSpPr>
          <p:nvPr>
            <p:ph type="pic" sz="quarter" idx="16"/>
          </p:nvPr>
        </p:nvSpPr>
        <p:spPr>
          <a:xfrm>
            <a:off x="6240000" y="432000"/>
            <a:ext cx="5472000" cy="5472000"/>
          </a:xfrm>
        </p:spPr>
        <p:txBody>
          <a:bodyPr/>
          <a:lstStyle/>
          <a:p>
            <a:r>
              <a:rPr lang="en-GB"/>
              <a:t>Click icon to add picture</a:t>
            </a:r>
            <a:endParaRPr lang="en-AU"/>
          </a:p>
        </p:txBody>
      </p:sp>
      <p:sp>
        <p:nvSpPr>
          <p:cNvPr id="11" name="Text Placeholder 15">
            <a:extLst>
              <a:ext uri="{FF2B5EF4-FFF2-40B4-BE49-F238E27FC236}">
                <a16:creationId xmlns:a16="http://schemas.microsoft.com/office/drawing/2014/main" id="{C8112A07-2578-4C64-9E60-0E0913ABA16B}"/>
              </a:ext>
            </a:extLst>
          </p:cNvPr>
          <p:cNvSpPr>
            <a:spLocks noGrp="1"/>
          </p:cNvSpPr>
          <p:nvPr>
            <p:ph type="body" sz="quarter" idx="17" hasCustomPrompt="1"/>
          </p:nvPr>
        </p:nvSpPr>
        <p:spPr>
          <a:xfrm>
            <a:off x="6048000" y="840829"/>
            <a:ext cx="144000" cy="5062556"/>
          </a:xfrm>
        </p:spPr>
        <p:txBody>
          <a:bodyPr vert="vert270" anchor="t"/>
          <a:lstStyle>
            <a:lvl1pPr>
              <a:defRPr sz="800">
                <a:solidFill>
                  <a:schemeClr val="tx1"/>
                </a:solidFill>
                <a:latin typeface="+mn-lt"/>
              </a:defRPr>
            </a:lvl1pPr>
          </a:lstStyle>
          <a:p>
            <a:pPr lvl="0"/>
            <a:r>
              <a:rPr lang="en-US"/>
              <a:t>Image credit here</a:t>
            </a:r>
          </a:p>
        </p:txBody>
      </p:sp>
    </p:spTree>
    <p:extLst>
      <p:ext uri="{BB962C8B-B14F-4D97-AF65-F5344CB8AC3E}">
        <p14:creationId xmlns:p14="http://schemas.microsoft.com/office/powerpoint/2010/main" val="2810638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 staggered images">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lvl1pPr>
          </a:lstStyle>
          <a:p>
            <a:r>
              <a:rPr lang="en-US"/>
              <a:t>Student safety and wellbeing  | [insert presentation title]</a:t>
            </a:r>
            <a:endParaRPr lang="en-AU"/>
          </a:p>
        </p:txBody>
      </p:sp>
      <p:sp>
        <p:nvSpPr>
          <p:cNvPr id="4" name="Slide Number Placeholder 3"/>
          <p:cNvSpPr>
            <a:spLocks noGrp="1"/>
          </p:cNvSpPr>
          <p:nvPr>
            <p:ph type="sldNum" sz="quarter" idx="12"/>
          </p:nvPr>
        </p:nvSpPr>
        <p:spPr/>
        <p:txBody>
          <a:bodyPr/>
          <a:lstStyle>
            <a:lvl1pPr algn="l">
              <a:defRPr/>
            </a:lvl1pPr>
          </a:lstStyle>
          <a:p>
            <a:fld id="{10A01DC5-1685-4615-8240-15192985C6A2}" type="slidenum">
              <a:rPr lang="en-AU" smtClean="0"/>
              <a:pPr/>
              <a:t>‹#›</a:t>
            </a:fld>
            <a:endParaRPr lang="en-AU"/>
          </a:p>
        </p:txBody>
      </p:sp>
      <p:sp>
        <p:nvSpPr>
          <p:cNvPr id="5" name="Date Placeholder 10">
            <a:extLst>
              <a:ext uri="{FF2B5EF4-FFF2-40B4-BE49-F238E27FC236}">
                <a16:creationId xmlns:a16="http://schemas.microsoft.com/office/drawing/2014/main" id="{17E45197-8F27-48C7-B54F-6D8F7E295482}"/>
              </a:ext>
            </a:extLst>
          </p:cNvPr>
          <p:cNvSpPr>
            <a:spLocks noGrp="1"/>
          </p:cNvSpPr>
          <p:nvPr>
            <p:ph type="dt" sz="half" idx="2"/>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AU"/>
              <a:t>DD MM YY</a:t>
            </a:r>
          </a:p>
        </p:txBody>
      </p:sp>
      <p:sp>
        <p:nvSpPr>
          <p:cNvPr id="8" name="Picture Placeholder 7">
            <a:extLst>
              <a:ext uri="{FF2B5EF4-FFF2-40B4-BE49-F238E27FC236}">
                <a16:creationId xmlns:a16="http://schemas.microsoft.com/office/drawing/2014/main" id="{73307DB3-CBE2-4A55-BE8E-C26CBADA0D74}"/>
              </a:ext>
            </a:extLst>
          </p:cNvPr>
          <p:cNvSpPr>
            <a:spLocks noGrp="1"/>
          </p:cNvSpPr>
          <p:nvPr>
            <p:ph type="pic" sz="quarter" idx="13"/>
          </p:nvPr>
        </p:nvSpPr>
        <p:spPr>
          <a:xfrm>
            <a:off x="431800" y="432000"/>
            <a:ext cx="4704000" cy="5472000"/>
          </a:xfrm>
        </p:spPr>
        <p:txBody>
          <a:bodyPr/>
          <a:lstStyle/>
          <a:p>
            <a:r>
              <a:rPr lang="en-GB"/>
              <a:t>Click icon to add picture</a:t>
            </a:r>
            <a:endParaRPr lang="en-AU"/>
          </a:p>
        </p:txBody>
      </p:sp>
      <p:sp>
        <p:nvSpPr>
          <p:cNvPr id="9" name="Text Placeholder 15">
            <a:extLst>
              <a:ext uri="{FF2B5EF4-FFF2-40B4-BE49-F238E27FC236}">
                <a16:creationId xmlns:a16="http://schemas.microsoft.com/office/drawing/2014/main" id="{5CD301A0-52A4-469E-ACAD-84A14A2181F2}"/>
              </a:ext>
            </a:extLst>
          </p:cNvPr>
          <p:cNvSpPr>
            <a:spLocks noGrp="1"/>
          </p:cNvSpPr>
          <p:nvPr>
            <p:ph type="body" sz="quarter" idx="15" hasCustomPrompt="1"/>
          </p:nvPr>
        </p:nvSpPr>
        <p:spPr>
          <a:xfrm>
            <a:off x="240000" y="840829"/>
            <a:ext cx="144000" cy="5062556"/>
          </a:xfrm>
        </p:spPr>
        <p:txBody>
          <a:bodyPr vert="vert270" anchor="t"/>
          <a:lstStyle>
            <a:lvl1pPr>
              <a:defRPr sz="800">
                <a:solidFill>
                  <a:schemeClr val="tx1"/>
                </a:solidFill>
                <a:latin typeface="+mn-lt"/>
              </a:defRPr>
            </a:lvl1pPr>
          </a:lstStyle>
          <a:p>
            <a:pPr lvl="0"/>
            <a:r>
              <a:rPr lang="en-US"/>
              <a:t>Image credit here</a:t>
            </a:r>
          </a:p>
        </p:txBody>
      </p:sp>
      <p:sp>
        <p:nvSpPr>
          <p:cNvPr id="10" name="Picture Placeholder 7">
            <a:extLst>
              <a:ext uri="{FF2B5EF4-FFF2-40B4-BE49-F238E27FC236}">
                <a16:creationId xmlns:a16="http://schemas.microsoft.com/office/drawing/2014/main" id="{46B417A0-A601-4DF8-833D-2F1065E5A80D}"/>
              </a:ext>
            </a:extLst>
          </p:cNvPr>
          <p:cNvSpPr>
            <a:spLocks noGrp="1"/>
          </p:cNvSpPr>
          <p:nvPr>
            <p:ph type="pic" sz="quarter" idx="16"/>
          </p:nvPr>
        </p:nvSpPr>
        <p:spPr>
          <a:xfrm>
            <a:off x="6096000" y="432000"/>
            <a:ext cx="4704000" cy="3072000"/>
          </a:xfrm>
        </p:spPr>
        <p:txBody>
          <a:bodyPr/>
          <a:lstStyle/>
          <a:p>
            <a:r>
              <a:rPr lang="en-GB"/>
              <a:t>Click icon to add picture</a:t>
            </a:r>
            <a:endParaRPr lang="en-AU"/>
          </a:p>
        </p:txBody>
      </p:sp>
      <p:sp>
        <p:nvSpPr>
          <p:cNvPr id="11" name="Text Placeholder 15">
            <a:extLst>
              <a:ext uri="{FF2B5EF4-FFF2-40B4-BE49-F238E27FC236}">
                <a16:creationId xmlns:a16="http://schemas.microsoft.com/office/drawing/2014/main" id="{C8112A07-2578-4C64-9E60-0E0913ABA16B}"/>
              </a:ext>
            </a:extLst>
          </p:cNvPr>
          <p:cNvSpPr>
            <a:spLocks noGrp="1"/>
          </p:cNvSpPr>
          <p:nvPr>
            <p:ph type="body" sz="quarter" idx="17" hasCustomPrompt="1"/>
          </p:nvPr>
        </p:nvSpPr>
        <p:spPr>
          <a:xfrm>
            <a:off x="5904000" y="432000"/>
            <a:ext cx="144000" cy="3072000"/>
          </a:xfrm>
        </p:spPr>
        <p:txBody>
          <a:bodyPr vert="vert270" anchor="t"/>
          <a:lstStyle>
            <a:lvl1pPr>
              <a:defRPr sz="800">
                <a:solidFill>
                  <a:schemeClr val="tx1"/>
                </a:solidFill>
                <a:latin typeface="+mn-lt"/>
              </a:defRPr>
            </a:lvl1pPr>
          </a:lstStyle>
          <a:p>
            <a:pPr lvl="0"/>
            <a:r>
              <a:rPr lang="en-US"/>
              <a:t>Image credit here</a:t>
            </a:r>
          </a:p>
        </p:txBody>
      </p:sp>
      <p:sp>
        <p:nvSpPr>
          <p:cNvPr id="12" name="Picture Placeholder 7">
            <a:extLst>
              <a:ext uri="{FF2B5EF4-FFF2-40B4-BE49-F238E27FC236}">
                <a16:creationId xmlns:a16="http://schemas.microsoft.com/office/drawing/2014/main" id="{55C4169D-51A2-418E-95CB-AE67319994E9}"/>
              </a:ext>
            </a:extLst>
          </p:cNvPr>
          <p:cNvSpPr>
            <a:spLocks noGrp="1"/>
          </p:cNvSpPr>
          <p:nvPr>
            <p:ph type="pic" sz="quarter" idx="18"/>
          </p:nvPr>
        </p:nvSpPr>
        <p:spPr>
          <a:xfrm>
            <a:off x="8880000" y="3888000"/>
            <a:ext cx="2832000" cy="1968000"/>
          </a:xfrm>
        </p:spPr>
        <p:txBody>
          <a:bodyPr/>
          <a:lstStyle/>
          <a:p>
            <a:r>
              <a:rPr lang="en-GB"/>
              <a:t>Click icon to add picture</a:t>
            </a:r>
            <a:endParaRPr lang="en-AU"/>
          </a:p>
        </p:txBody>
      </p:sp>
      <p:sp>
        <p:nvSpPr>
          <p:cNvPr id="13" name="Text Placeholder 15">
            <a:extLst>
              <a:ext uri="{FF2B5EF4-FFF2-40B4-BE49-F238E27FC236}">
                <a16:creationId xmlns:a16="http://schemas.microsoft.com/office/drawing/2014/main" id="{651BCC0A-46D4-42B0-987C-A33E38A571C3}"/>
              </a:ext>
            </a:extLst>
          </p:cNvPr>
          <p:cNvSpPr>
            <a:spLocks noGrp="1"/>
          </p:cNvSpPr>
          <p:nvPr>
            <p:ph type="body" sz="quarter" idx="19" hasCustomPrompt="1"/>
          </p:nvPr>
        </p:nvSpPr>
        <p:spPr>
          <a:xfrm>
            <a:off x="8698356" y="3888000"/>
            <a:ext cx="144000" cy="1968000"/>
          </a:xfrm>
        </p:spPr>
        <p:txBody>
          <a:bodyPr vert="vert270" anchor="t"/>
          <a:lstStyle>
            <a:lvl1pPr>
              <a:defRPr sz="800">
                <a:solidFill>
                  <a:schemeClr val="tx1"/>
                </a:solidFill>
                <a:latin typeface="+mn-lt"/>
              </a:defRPr>
            </a:lvl1pPr>
          </a:lstStyle>
          <a:p>
            <a:pPr lvl="0"/>
            <a:r>
              <a:rPr lang="en-US"/>
              <a:t>Image credit here</a:t>
            </a:r>
          </a:p>
        </p:txBody>
      </p:sp>
    </p:spTree>
    <p:extLst>
      <p:ext uri="{BB962C8B-B14F-4D97-AF65-F5344CB8AC3E}">
        <p14:creationId xmlns:p14="http://schemas.microsoft.com/office/powerpoint/2010/main" val="7229456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_2">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A6D05FB-9E00-4E05-8A11-8AC6AA5F17EF}"/>
              </a:ext>
            </a:extLst>
          </p:cNvPr>
          <p:cNvSpPr>
            <a:spLocks noGrp="1"/>
          </p:cNvSpPr>
          <p:nvPr>
            <p:ph type="body" sz="quarter" idx="13"/>
          </p:nvPr>
        </p:nvSpPr>
        <p:spPr>
          <a:xfrm>
            <a:off x="1727999" y="497418"/>
            <a:ext cx="10031999" cy="4365369"/>
          </a:xfrm>
        </p:spPr>
        <p:txBody>
          <a:bodyPr/>
          <a:lstStyle>
            <a:lvl1pPr>
              <a:lnSpc>
                <a:spcPct val="80000"/>
              </a:lnSpc>
              <a:spcBef>
                <a:spcPts val="0"/>
              </a:spcBef>
              <a:spcAft>
                <a:spcPts val="3780"/>
              </a:spcAft>
              <a:defRPr sz="8533" cap="all" baseline="0">
                <a:solidFill>
                  <a:schemeClr val="tx1"/>
                </a:solidFill>
              </a:defRPr>
            </a:lvl1pPr>
            <a:lvl2pPr>
              <a:defRPr sz="2400">
                <a:solidFill>
                  <a:schemeClr val="accent1"/>
                </a:solidFill>
              </a:defRPr>
            </a:lvl2pPr>
          </a:lstStyle>
          <a:p>
            <a:pPr lvl="0"/>
            <a:r>
              <a:rPr lang="en-GB"/>
              <a:t>Click to edit</a:t>
            </a:r>
          </a:p>
          <a:p>
            <a:pPr lvl="1"/>
            <a:r>
              <a:rPr lang="en-GB"/>
              <a:t>Second level</a:t>
            </a:r>
          </a:p>
        </p:txBody>
      </p:sp>
      <p:sp>
        <p:nvSpPr>
          <p:cNvPr id="3" name="Picture Placeholder 2">
            <a:extLst>
              <a:ext uri="{FF2B5EF4-FFF2-40B4-BE49-F238E27FC236}">
                <a16:creationId xmlns:a16="http://schemas.microsoft.com/office/drawing/2014/main" id="{B46A049C-4F69-43AF-8C8B-0B56DA46CD4A}"/>
              </a:ext>
            </a:extLst>
          </p:cNvPr>
          <p:cNvSpPr>
            <a:spLocks noGrp="1"/>
          </p:cNvSpPr>
          <p:nvPr>
            <p:ph type="pic" sz="quarter" idx="14"/>
          </p:nvPr>
        </p:nvSpPr>
        <p:spPr>
          <a:xfrm>
            <a:off x="6095999" y="2928000"/>
            <a:ext cx="5664000" cy="3456000"/>
          </a:xfrm>
        </p:spPr>
        <p:txBody>
          <a:bodyPr/>
          <a:lstStyle/>
          <a:p>
            <a:r>
              <a:rPr lang="en-GB"/>
              <a:t>Click icon to add picture</a:t>
            </a:r>
            <a:endParaRPr lang="en-AU"/>
          </a:p>
        </p:txBody>
      </p:sp>
      <p:pic>
        <p:nvPicPr>
          <p:cNvPr id="4" name="Picture 3">
            <a:extLst>
              <a:ext uri="{FF2B5EF4-FFF2-40B4-BE49-F238E27FC236}">
                <a16:creationId xmlns:a16="http://schemas.microsoft.com/office/drawing/2014/main" id="{6BC2CD92-94A0-4183-91AF-1A31B8F162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8048" y="0"/>
            <a:ext cx="2315795" cy="6858000"/>
          </a:xfrm>
          <a:prstGeom prst="rect">
            <a:avLst/>
          </a:prstGeom>
        </p:spPr>
      </p:pic>
      <p:sp>
        <p:nvSpPr>
          <p:cNvPr id="5" name="Footer Placeholder 4">
            <a:extLst>
              <a:ext uri="{FF2B5EF4-FFF2-40B4-BE49-F238E27FC236}">
                <a16:creationId xmlns:a16="http://schemas.microsoft.com/office/drawing/2014/main" id="{33E5C636-BAFD-854B-9B7F-A267A335B9F2}"/>
              </a:ext>
            </a:extLst>
          </p:cNvPr>
          <p:cNvSpPr txBox="1">
            <a:spLocks/>
          </p:cNvSpPr>
          <p:nvPr userDrawn="1"/>
        </p:nvSpPr>
        <p:spPr>
          <a:xfrm>
            <a:off x="9840000" y="6739053"/>
            <a:ext cx="1380760" cy="118947"/>
          </a:xfrm>
          <a:prstGeom prst="rect">
            <a:avLst/>
          </a:prstGeom>
        </p:spPr>
        <p:txBody>
          <a:bodyPr vert="horz" lIns="0" tIns="0" rIns="0" bIns="0" rtlCol="0" anchor="t"/>
          <a:lstStyle>
            <a:defPPr>
              <a:defRPr lang="en-US"/>
            </a:defPPr>
            <a:lvl1pPr marL="0" algn="l" defTabSz="457200" rtl="0" eaLnBrk="1" latinLnBrk="0" hangingPunct="1">
              <a:defRPr sz="600" kern="1200" cap="all" baseline="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667">
                <a:solidFill>
                  <a:schemeClr val="bg2">
                    <a:lumMod val="75000"/>
                  </a:schemeClr>
                </a:solidFill>
              </a:rPr>
              <a:t>CRICOS Provider #00120C</a:t>
            </a:r>
            <a:endParaRPr lang="en-AU" sz="667">
              <a:solidFill>
                <a:schemeClr val="bg2">
                  <a:lumMod val="75000"/>
                </a:schemeClr>
              </a:solidFill>
            </a:endParaRPr>
          </a:p>
        </p:txBody>
      </p:sp>
    </p:spTree>
    <p:extLst>
      <p:ext uri="{BB962C8B-B14F-4D97-AF65-F5344CB8AC3E}">
        <p14:creationId xmlns:p14="http://schemas.microsoft.com/office/powerpoint/2010/main" val="21538505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with quot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1523145E-4A65-4D12-BF17-1E376D23E49C}"/>
              </a:ext>
            </a:extLst>
          </p:cNvPr>
          <p:cNvSpPr>
            <a:spLocks noGrp="1"/>
          </p:cNvSpPr>
          <p:nvPr>
            <p:ph type="body" sz="quarter" idx="13"/>
          </p:nvPr>
        </p:nvSpPr>
        <p:spPr>
          <a:xfrm>
            <a:off x="7296000" y="431999"/>
            <a:ext cx="4416000" cy="2640000"/>
          </a:xfrm>
        </p:spPr>
        <p:txBody>
          <a:bodyPr/>
          <a:lstStyle>
            <a:lvl1pPr>
              <a:lnSpc>
                <a:spcPct val="80000"/>
              </a:lnSpc>
              <a:defRPr sz="2667">
                <a:solidFill>
                  <a:schemeClr val="tx1"/>
                </a:solidFill>
              </a:defRPr>
            </a:lvl1pPr>
            <a:lvl2pPr>
              <a:defRPr sz="2667">
                <a:solidFill>
                  <a:schemeClr val="accent1"/>
                </a:solidFill>
              </a:defRPr>
            </a:lvl2pPr>
            <a:lvl3pPr>
              <a:buNone/>
              <a:defRPr/>
            </a:lvl3pPr>
          </a:lstStyle>
          <a:p>
            <a:pPr lvl="0"/>
            <a:r>
              <a:rPr lang="en-GB"/>
              <a:t>Click to edit Master text styles</a:t>
            </a:r>
          </a:p>
        </p:txBody>
      </p:sp>
      <p:sp>
        <p:nvSpPr>
          <p:cNvPr id="5" name="Footer Placeholder 4"/>
          <p:cNvSpPr>
            <a:spLocks noGrp="1"/>
          </p:cNvSpPr>
          <p:nvPr>
            <p:ph type="ftr" sz="quarter" idx="11"/>
          </p:nvPr>
        </p:nvSpPr>
        <p:spPr/>
        <p:txBody>
          <a:bodyPr/>
          <a:lstStyle>
            <a:lvl1pPr>
              <a:defRPr/>
            </a:lvl1pPr>
          </a:lstStyle>
          <a:p>
            <a:r>
              <a:rPr lang="en-US"/>
              <a:t>Student safety and wellbeing  | [insert presentation title]</a:t>
            </a:r>
            <a:endParaRPr lang="en-AU"/>
          </a:p>
        </p:txBody>
      </p:sp>
      <p:sp>
        <p:nvSpPr>
          <p:cNvPr id="6" name="Slide Number Placeholder 5"/>
          <p:cNvSpPr>
            <a:spLocks noGrp="1"/>
          </p:cNvSpPr>
          <p:nvPr>
            <p:ph type="sldNum" sz="quarter" idx="12"/>
          </p:nvPr>
        </p:nvSpPr>
        <p:spPr/>
        <p:txBody>
          <a:bodyPr/>
          <a:lstStyle>
            <a:lvl1pPr algn="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72E4F78E-88AE-49DC-94D5-AD2C60619063}"/>
              </a:ext>
            </a:extLst>
          </p:cNvPr>
          <p:cNvSpPr>
            <a:spLocks noGrp="1"/>
          </p:cNvSpPr>
          <p:nvPr>
            <p:ph type="dt" sz="half" idx="2"/>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AU"/>
              <a:t>DD MM YY</a:t>
            </a:r>
          </a:p>
        </p:txBody>
      </p:sp>
      <p:sp>
        <p:nvSpPr>
          <p:cNvPr id="14" name="Picture Placeholder 13">
            <a:extLst>
              <a:ext uri="{FF2B5EF4-FFF2-40B4-BE49-F238E27FC236}">
                <a16:creationId xmlns:a16="http://schemas.microsoft.com/office/drawing/2014/main" id="{52B441EC-09C6-4B4A-9603-C02952057BC3}"/>
              </a:ext>
            </a:extLst>
          </p:cNvPr>
          <p:cNvSpPr>
            <a:spLocks noGrp="1"/>
          </p:cNvSpPr>
          <p:nvPr>
            <p:ph type="pic" sz="quarter" idx="14"/>
          </p:nvPr>
        </p:nvSpPr>
        <p:spPr>
          <a:xfrm>
            <a:off x="432000" y="431800"/>
            <a:ext cx="5472000" cy="5472000"/>
          </a:xfrm>
        </p:spPr>
        <p:txBody>
          <a:bodyPr/>
          <a:lstStyle/>
          <a:p>
            <a:r>
              <a:rPr lang="en-GB"/>
              <a:t>Click icon to add picture</a:t>
            </a:r>
            <a:endParaRPr lang="en-AU"/>
          </a:p>
        </p:txBody>
      </p:sp>
      <p:sp>
        <p:nvSpPr>
          <p:cNvPr id="16" name="Text Placeholder 15">
            <a:extLst>
              <a:ext uri="{FF2B5EF4-FFF2-40B4-BE49-F238E27FC236}">
                <a16:creationId xmlns:a16="http://schemas.microsoft.com/office/drawing/2014/main" id="{FC4D845E-CFE4-4388-98CF-2B7CD087A960}"/>
              </a:ext>
            </a:extLst>
          </p:cNvPr>
          <p:cNvSpPr>
            <a:spLocks noGrp="1"/>
          </p:cNvSpPr>
          <p:nvPr>
            <p:ph type="body" sz="quarter" idx="15" hasCustomPrompt="1"/>
          </p:nvPr>
        </p:nvSpPr>
        <p:spPr>
          <a:xfrm>
            <a:off x="240000" y="840829"/>
            <a:ext cx="144000" cy="5062556"/>
          </a:xfrm>
        </p:spPr>
        <p:txBody>
          <a:bodyPr vert="vert270" anchor="t"/>
          <a:lstStyle>
            <a:lvl1pPr>
              <a:defRPr sz="800">
                <a:solidFill>
                  <a:schemeClr val="tx1"/>
                </a:solidFill>
                <a:latin typeface="+mn-lt"/>
              </a:defRPr>
            </a:lvl1pPr>
          </a:lstStyle>
          <a:p>
            <a:pPr lvl="0"/>
            <a:r>
              <a:rPr lang="en-US"/>
              <a:t>Image credit here</a:t>
            </a:r>
          </a:p>
        </p:txBody>
      </p:sp>
      <p:sp>
        <p:nvSpPr>
          <p:cNvPr id="4" name="Text Placeholder 3">
            <a:extLst>
              <a:ext uri="{FF2B5EF4-FFF2-40B4-BE49-F238E27FC236}">
                <a16:creationId xmlns:a16="http://schemas.microsoft.com/office/drawing/2014/main" id="{2718C956-62EE-4375-80BD-F88AA733C3D8}"/>
              </a:ext>
            </a:extLst>
          </p:cNvPr>
          <p:cNvSpPr>
            <a:spLocks noGrp="1"/>
          </p:cNvSpPr>
          <p:nvPr>
            <p:ph type="body" sz="quarter" idx="16"/>
          </p:nvPr>
        </p:nvSpPr>
        <p:spPr>
          <a:xfrm>
            <a:off x="7296001" y="4032000"/>
            <a:ext cx="4415367" cy="2014952"/>
          </a:xfrm>
        </p:spPr>
        <p:txBody>
          <a:bodyPr/>
          <a:lstStyle>
            <a:lvl1pPr>
              <a:spcAft>
                <a:spcPts val="0"/>
              </a:spcAft>
              <a:defRPr sz="1200">
                <a:solidFill>
                  <a:schemeClr val="tx1"/>
                </a:solidFill>
              </a:defRPr>
            </a:lvl1pPr>
            <a:lvl2pPr>
              <a:spcAft>
                <a:spcPts val="0"/>
              </a:spcAft>
              <a:defRPr sz="1200">
                <a:solidFill>
                  <a:schemeClr val="tx1"/>
                </a:solidFill>
              </a:defRPr>
            </a:lvl2pPr>
            <a:lvl3pPr>
              <a:defRPr sz="1200"/>
            </a:lvl3pPr>
            <a:lvl4pPr>
              <a:defRPr sz="1200"/>
            </a:lvl4pPr>
            <a:lvl5pPr>
              <a:defRPr sz="1200"/>
            </a:lvl5pPr>
          </a:lstStyle>
          <a:p>
            <a:pPr lvl="0"/>
            <a:r>
              <a:rPr lang="en-GB"/>
              <a:t>Click to edit Master text styles</a:t>
            </a:r>
          </a:p>
          <a:p>
            <a:pPr lvl="1"/>
            <a:r>
              <a:rPr lang="en-GB"/>
              <a:t>Second level</a:t>
            </a:r>
          </a:p>
        </p:txBody>
      </p:sp>
    </p:spTree>
    <p:extLst>
      <p:ext uri="{BB962C8B-B14F-4D97-AF65-F5344CB8AC3E}">
        <p14:creationId xmlns:p14="http://schemas.microsoft.com/office/powerpoint/2010/main" val="13091423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Gold quote">
    <p:bg>
      <p:bgPr>
        <a:solidFill>
          <a:schemeClr val="accent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1523145E-4A65-4D12-BF17-1E376D23E49C}"/>
              </a:ext>
            </a:extLst>
          </p:cNvPr>
          <p:cNvSpPr>
            <a:spLocks noGrp="1"/>
          </p:cNvSpPr>
          <p:nvPr>
            <p:ph type="body" sz="quarter" idx="13"/>
          </p:nvPr>
        </p:nvSpPr>
        <p:spPr>
          <a:xfrm>
            <a:off x="3552000" y="431999"/>
            <a:ext cx="6360000" cy="3840000"/>
          </a:xfrm>
        </p:spPr>
        <p:txBody>
          <a:bodyPr/>
          <a:lstStyle>
            <a:lvl1pPr>
              <a:lnSpc>
                <a:spcPct val="80000"/>
              </a:lnSpc>
              <a:defRPr sz="3733">
                <a:solidFill>
                  <a:schemeClr val="tx1"/>
                </a:solidFill>
              </a:defRPr>
            </a:lvl1pPr>
            <a:lvl2pPr>
              <a:defRPr sz="2667">
                <a:solidFill>
                  <a:schemeClr val="accent1"/>
                </a:solidFill>
              </a:defRPr>
            </a:lvl2pPr>
            <a:lvl3pPr>
              <a:buNone/>
              <a:defRPr/>
            </a:lvl3pPr>
          </a:lstStyle>
          <a:p>
            <a:pPr lvl="0"/>
            <a:r>
              <a:rPr lang="en-GB"/>
              <a:t>Click to edit Master text styles</a:t>
            </a:r>
          </a:p>
        </p:txBody>
      </p:sp>
      <p:sp>
        <p:nvSpPr>
          <p:cNvPr id="5" name="Footer Placeholder 4"/>
          <p:cNvSpPr>
            <a:spLocks noGrp="1"/>
          </p:cNvSpPr>
          <p:nvPr>
            <p:ph type="ftr" sz="quarter" idx="11"/>
          </p:nvPr>
        </p:nvSpPr>
        <p:spPr/>
        <p:txBody>
          <a:bodyPr/>
          <a:lstStyle>
            <a:lvl1pPr>
              <a:defRPr>
                <a:solidFill>
                  <a:schemeClr val="tx1"/>
                </a:solidFill>
              </a:defRPr>
            </a:lvl1pPr>
          </a:lstStyle>
          <a:p>
            <a:r>
              <a:rPr lang="en-US"/>
              <a:t>Student safety and wellbeing  | [insert presentation title]</a:t>
            </a:r>
            <a:endParaRPr lang="en-AU"/>
          </a:p>
        </p:txBody>
      </p:sp>
      <p:sp>
        <p:nvSpPr>
          <p:cNvPr id="6" name="Slide Number Placeholder 5"/>
          <p:cNvSpPr>
            <a:spLocks noGrp="1"/>
          </p:cNvSpPr>
          <p:nvPr>
            <p:ph type="sldNum" sz="quarter" idx="12"/>
          </p:nvPr>
        </p:nvSpPr>
        <p:spPr/>
        <p:txBody>
          <a:bodyPr/>
          <a:lstStyle>
            <a:lvl1pPr algn="l">
              <a:defRPr>
                <a:solidFill>
                  <a:schemeClr val="tx1"/>
                </a:solidFil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72E4F78E-88AE-49DC-94D5-AD2C60619063}"/>
              </a:ext>
            </a:extLst>
          </p:cNvPr>
          <p:cNvSpPr>
            <a:spLocks noGrp="1"/>
          </p:cNvSpPr>
          <p:nvPr>
            <p:ph type="dt" sz="half" idx="2"/>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AU"/>
              <a:t>DD MM YY</a:t>
            </a:r>
          </a:p>
        </p:txBody>
      </p:sp>
      <p:sp>
        <p:nvSpPr>
          <p:cNvPr id="4" name="Text Placeholder 3">
            <a:extLst>
              <a:ext uri="{FF2B5EF4-FFF2-40B4-BE49-F238E27FC236}">
                <a16:creationId xmlns:a16="http://schemas.microsoft.com/office/drawing/2014/main" id="{2718C956-62EE-4375-80BD-F88AA733C3D8}"/>
              </a:ext>
            </a:extLst>
          </p:cNvPr>
          <p:cNvSpPr>
            <a:spLocks noGrp="1"/>
          </p:cNvSpPr>
          <p:nvPr>
            <p:ph type="body" sz="quarter" idx="16"/>
          </p:nvPr>
        </p:nvSpPr>
        <p:spPr>
          <a:xfrm>
            <a:off x="3552001" y="4032000"/>
            <a:ext cx="4415367" cy="2014952"/>
          </a:xfrm>
        </p:spPr>
        <p:txBody>
          <a:bodyPr/>
          <a:lstStyle>
            <a:lvl1pPr>
              <a:spcAft>
                <a:spcPts val="0"/>
              </a:spcAft>
              <a:defRPr sz="1200">
                <a:solidFill>
                  <a:schemeClr val="tx1"/>
                </a:solidFill>
              </a:defRPr>
            </a:lvl1pPr>
            <a:lvl2pPr>
              <a:spcAft>
                <a:spcPts val="0"/>
              </a:spcAft>
              <a:defRPr sz="1200">
                <a:solidFill>
                  <a:schemeClr val="tx1"/>
                </a:solidFill>
              </a:defRPr>
            </a:lvl2pPr>
            <a:lvl3pPr>
              <a:defRPr sz="1200"/>
            </a:lvl3pPr>
            <a:lvl4pPr>
              <a:defRPr sz="1200"/>
            </a:lvl4pPr>
            <a:lvl5pPr>
              <a:defRPr sz="1200"/>
            </a:lvl5pPr>
          </a:lstStyle>
          <a:p>
            <a:pPr lvl="0"/>
            <a:r>
              <a:rPr lang="en-GB"/>
              <a:t>Click to edit Master text styles</a:t>
            </a:r>
          </a:p>
          <a:p>
            <a:pPr lvl="1"/>
            <a:r>
              <a:rPr lang="en-GB"/>
              <a:t>Second level</a:t>
            </a:r>
          </a:p>
        </p:txBody>
      </p:sp>
      <p:pic>
        <p:nvPicPr>
          <p:cNvPr id="15" name="Picture 14">
            <a:extLst>
              <a:ext uri="{FF2B5EF4-FFF2-40B4-BE49-F238E27FC236}">
                <a16:creationId xmlns:a16="http://schemas.microsoft.com/office/drawing/2014/main" id="{5CCBDA75-3AB1-4C8B-B29D-537B8B1FAC6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254400"/>
            <a:ext cx="12192000" cy="341376"/>
          </a:xfrm>
          <a:prstGeom prst="rect">
            <a:avLst/>
          </a:prstGeom>
        </p:spPr>
      </p:pic>
    </p:spTree>
    <p:extLst>
      <p:ext uri="{BB962C8B-B14F-4D97-AF65-F5344CB8AC3E}">
        <p14:creationId xmlns:p14="http://schemas.microsoft.com/office/powerpoint/2010/main" val="22403644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_quote">
    <p:bg>
      <p:bgRef idx="1001">
        <a:schemeClr val="bg2"/>
      </p:bgRef>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1523145E-4A65-4D12-BF17-1E376D23E49C}"/>
              </a:ext>
            </a:extLst>
          </p:cNvPr>
          <p:cNvSpPr>
            <a:spLocks noGrp="1"/>
          </p:cNvSpPr>
          <p:nvPr>
            <p:ph type="body" sz="quarter" idx="13"/>
          </p:nvPr>
        </p:nvSpPr>
        <p:spPr>
          <a:xfrm>
            <a:off x="720000" y="431999"/>
            <a:ext cx="6360000" cy="3840000"/>
          </a:xfrm>
        </p:spPr>
        <p:txBody>
          <a:bodyPr/>
          <a:lstStyle>
            <a:lvl1pPr>
              <a:lnSpc>
                <a:spcPct val="80000"/>
              </a:lnSpc>
              <a:defRPr sz="3733">
                <a:solidFill>
                  <a:schemeClr val="tx1"/>
                </a:solidFill>
              </a:defRPr>
            </a:lvl1pPr>
            <a:lvl2pPr>
              <a:defRPr sz="2667">
                <a:solidFill>
                  <a:schemeClr val="accent1"/>
                </a:solidFill>
              </a:defRPr>
            </a:lvl2pPr>
            <a:lvl3pPr>
              <a:buNone/>
              <a:defRPr/>
            </a:lvl3pPr>
          </a:lstStyle>
          <a:p>
            <a:pPr lvl="0"/>
            <a:r>
              <a:rPr lang="en-GB"/>
              <a:t>Click to edit Master text styles</a:t>
            </a:r>
          </a:p>
        </p:txBody>
      </p:sp>
      <p:sp>
        <p:nvSpPr>
          <p:cNvPr id="5" name="Footer Placeholder 4"/>
          <p:cNvSpPr>
            <a:spLocks noGrp="1"/>
          </p:cNvSpPr>
          <p:nvPr>
            <p:ph type="ftr" sz="quarter" idx="11"/>
          </p:nvPr>
        </p:nvSpPr>
        <p:spPr/>
        <p:txBody>
          <a:bodyPr/>
          <a:lstStyle>
            <a:lvl1pPr>
              <a:defRPr>
                <a:solidFill>
                  <a:schemeClr val="tx1"/>
                </a:solidFill>
              </a:defRPr>
            </a:lvl1pPr>
          </a:lstStyle>
          <a:p>
            <a:r>
              <a:rPr lang="en-US"/>
              <a:t>Student safety and wellbeing  | [insert presentation title]</a:t>
            </a:r>
            <a:endParaRPr lang="en-AU"/>
          </a:p>
        </p:txBody>
      </p:sp>
      <p:sp>
        <p:nvSpPr>
          <p:cNvPr id="6" name="Slide Number Placeholder 5"/>
          <p:cNvSpPr>
            <a:spLocks noGrp="1"/>
          </p:cNvSpPr>
          <p:nvPr>
            <p:ph type="sldNum" sz="quarter" idx="12"/>
          </p:nvPr>
        </p:nvSpPr>
        <p:spPr/>
        <p:txBody>
          <a:bodyPr/>
          <a:lstStyle>
            <a:lvl1pPr algn="l">
              <a:defRPr>
                <a:solidFill>
                  <a:schemeClr val="tx1"/>
                </a:solidFil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72E4F78E-88AE-49DC-94D5-AD2C60619063}"/>
              </a:ext>
            </a:extLst>
          </p:cNvPr>
          <p:cNvSpPr>
            <a:spLocks noGrp="1"/>
          </p:cNvSpPr>
          <p:nvPr>
            <p:ph type="dt" sz="half" idx="2"/>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AU"/>
              <a:t>DD MM YY</a:t>
            </a:r>
          </a:p>
        </p:txBody>
      </p:sp>
      <p:sp>
        <p:nvSpPr>
          <p:cNvPr id="4" name="Text Placeholder 3">
            <a:extLst>
              <a:ext uri="{FF2B5EF4-FFF2-40B4-BE49-F238E27FC236}">
                <a16:creationId xmlns:a16="http://schemas.microsoft.com/office/drawing/2014/main" id="{2718C956-62EE-4375-80BD-F88AA733C3D8}"/>
              </a:ext>
            </a:extLst>
          </p:cNvPr>
          <p:cNvSpPr>
            <a:spLocks noGrp="1"/>
          </p:cNvSpPr>
          <p:nvPr>
            <p:ph type="body" sz="quarter" idx="16"/>
          </p:nvPr>
        </p:nvSpPr>
        <p:spPr>
          <a:xfrm>
            <a:off x="720001" y="4032000"/>
            <a:ext cx="4415367" cy="2014952"/>
          </a:xfrm>
        </p:spPr>
        <p:txBody>
          <a:bodyPr/>
          <a:lstStyle>
            <a:lvl1pPr>
              <a:spcAft>
                <a:spcPts val="0"/>
              </a:spcAft>
              <a:defRPr sz="1200">
                <a:solidFill>
                  <a:schemeClr val="tx1"/>
                </a:solidFill>
              </a:defRPr>
            </a:lvl1pPr>
            <a:lvl2pPr>
              <a:spcAft>
                <a:spcPts val="0"/>
              </a:spcAft>
              <a:defRPr sz="1200">
                <a:solidFill>
                  <a:schemeClr val="tx1"/>
                </a:solidFill>
              </a:defRPr>
            </a:lvl2pPr>
            <a:lvl3pPr>
              <a:defRPr sz="1200"/>
            </a:lvl3pPr>
            <a:lvl4pPr>
              <a:defRPr sz="1200"/>
            </a:lvl4pPr>
            <a:lvl5pPr>
              <a:defRPr sz="1200"/>
            </a:lvl5pPr>
          </a:lstStyle>
          <a:p>
            <a:pPr lvl="0"/>
            <a:r>
              <a:rPr lang="en-GB"/>
              <a:t>Click to edit Master text styles</a:t>
            </a:r>
          </a:p>
          <a:p>
            <a:pPr lvl="1"/>
            <a:r>
              <a:rPr lang="en-GB"/>
              <a:t>Second level</a:t>
            </a:r>
          </a:p>
        </p:txBody>
      </p:sp>
      <p:sp>
        <p:nvSpPr>
          <p:cNvPr id="9" name="Footer Placeholder 4">
            <a:extLst>
              <a:ext uri="{FF2B5EF4-FFF2-40B4-BE49-F238E27FC236}">
                <a16:creationId xmlns:a16="http://schemas.microsoft.com/office/drawing/2014/main" id="{D49A01F5-92DF-1D48-B3C0-D8F1FC50B6AB}"/>
              </a:ext>
            </a:extLst>
          </p:cNvPr>
          <p:cNvSpPr txBox="1">
            <a:spLocks/>
          </p:cNvSpPr>
          <p:nvPr userDrawn="1"/>
        </p:nvSpPr>
        <p:spPr>
          <a:xfrm>
            <a:off x="9840000" y="6739053"/>
            <a:ext cx="1380760" cy="118947"/>
          </a:xfrm>
          <a:prstGeom prst="rect">
            <a:avLst/>
          </a:prstGeom>
        </p:spPr>
        <p:txBody>
          <a:bodyPr vert="horz" lIns="0" tIns="0" rIns="0" bIns="0" rtlCol="0" anchor="t"/>
          <a:lstStyle>
            <a:defPPr>
              <a:defRPr lang="en-US"/>
            </a:defPPr>
            <a:lvl1pPr marL="0" algn="l" defTabSz="457200" rtl="0" eaLnBrk="1" latinLnBrk="0" hangingPunct="1">
              <a:defRPr sz="600" kern="1200" cap="all" baseline="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667">
                <a:solidFill>
                  <a:schemeClr val="tx2">
                    <a:lumMod val="75000"/>
                  </a:schemeClr>
                </a:solidFill>
              </a:rPr>
              <a:t>CRICOS Provider #00120C</a:t>
            </a:r>
            <a:endParaRPr lang="en-AU" sz="667">
              <a:solidFill>
                <a:schemeClr val="tx2">
                  <a:lumMod val="75000"/>
                </a:schemeClr>
              </a:solidFill>
            </a:endParaRPr>
          </a:p>
        </p:txBody>
      </p:sp>
    </p:spTree>
    <p:extLst>
      <p:ext uri="{BB962C8B-B14F-4D97-AF65-F5344CB8AC3E}">
        <p14:creationId xmlns:p14="http://schemas.microsoft.com/office/powerpoint/2010/main" val="1793564597"/>
      </p:ext>
    </p:extLst>
  </p:cSld>
  <p:clrMapOvr>
    <a:overrideClrMapping bg1="dk1" tx1="lt1" bg2="dk2" tx2="lt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32000" y="1680000"/>
            <a:ext cx="5280000" cy="432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432000" y="1680000"/>
            <a:ext cx="5280000" cy="432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11"/>
          </p:nvPr>
        </p:nvSpPr>
        <p:spPr/>
        <p:txBody>
          <a:bodyPr/>
          <a:lstStyle>
            <a:lvl1pPr>
              <a:defRPr/>
            </a:lvl1pPr>
          </a:lstStyle>
          <a:p>
            <a:r>
              <a:rPr lang="en-US"/>
              <a:t>Student safety and wellbeing  | [insert presentation title]</a:t>
            </a:r>
            <a:endParaRPr lang="en-AU"/>
          </a:p>
        </p:txBody>
      </p:sp>
      <p:sp>
        <p:nvSpPr>
          <p:cNvPr id="7" name="Slide Number Placeholder 6"/>
          <p:cNvSpPr>
            <a:spLocks noGrp="1"/>
          </p:cNvSpPr>
          <p:nvPr>
            <p:ph type="sldNum" sz="quarter" idx="12"/>
          </p:nvPr>
        </p:nvSpPr>
        <p:spPr/>
        <p:txBody>
          <a:bodyPr/>
          <a:lstStyle>
            <a:lvl1pPr algn="l">
              <a:defRPr/>
            </a:lvl1pPr>
          </a:lstStyle>
          <a:p>
            <a:fld id="{10A01DC5-1685-4615-8240-15192985C6A2}" type="slidenum">
              <a:rPr lang="en-AU" smtClean="0"/>
              <a:pPr/>
              <a:t>‹#›</a:t>
            </a:fld>
            <a:endParaRPr lang="en-AU"/>
          </a:p>
        </p:txBody>
      </p:sp>
      <p:sp>
        <p:nvSpPr>
          <p:cNvPr id="8" name="Date Placeholder 10">
            <a:extLst>
              <a:ext uri="{FF2B5EF4-FFF2-40B4-BE49-F238E27FC236}">
                <a16:creationId xmlns:a16="http://schemas.microsoft.com/office/drawing/2014/main" id="{CA85DCDF-C5A3-43A1-9E40-308CB7A5F96D}"/>
              </a:ext>
            </a:extLst>
          </p:cNvPr>
          <p:cNvSpPr>
            <a:spLocks noGrp="1"/>
          </p:cNvSpPr>
          <p:nvPr>
            <p:ph type="dt" sz="half" idx="13"/>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AU"/>
              <a:t>DD MM YY</a:t>
            </a:r>
          </a:p>
        </p:txBody>
      </p:sp>
      <p:sp>
        <p:nvSpPr>
          <p:cNvPr id="11" name="Text Placeholder 7">
            <a:extLst>
              <a:ext uri="{FF2B5EF4-FFF2-40B4-BE49-F238E27FC236}">
                <a16:creationId xmlns:a16="http://schemas.microsoft.com/office/drawing/2014/main" id="{0CF810F9-EC51-4622-9468-3349A7AFA499}"/>
              </a:ext>
            </a:extLst>
          </p:cNvPr>
          <p:cNvSpPr>
            <a:spLocks noGrp="1"/>
          </p:cNvSpPr>
          <p:nvPr>
            <p:ph type="body" sz="quarter" idx="14"/>
          </p:nvPr>
        </p:nvSpPr>
        <p:spPr>
          <a:xfrm>
            <a:off x="431800" y="432001"/>
            <a:ext cx="11279717" cy="1248000"/>
          </a:xfrm>
        </p:spPr>
        <p:txBody>
          <a:bodyPr/>
          <a:lstStyle>
            <a:lvl1pPr>
              <a:lnSpc>
                <a:spcPct val="80000"/>
              </a:lnSpc>
              <a:defRPr sz="4800">
                <a:solidFill>
                  <a:schemeClr val="accent1"/>
                </a:solidFill>
              </a:defRPr>
            </a:lvl1pPr>
            <a:lvl2pPr>
              <a:defRPr sz="2400"/>
            </a:lvl2pPr>
            <a:lvl3pPr>
              <a:buNone/>
              <a:defRPr/>
            </a:lvl3pPr>
          </a:lstStyle>
          <a:p>
            <a:pPr lvl="0"/>
            <a:r>
              <a:rPr lang="en-GB"/>
              <a:t>Click to edit Master text styles</a:t>
            </a:r>
          </a:p>
          <a:p>
            <a:pPr lvl="1"/>
            <a:r>
              <a:rPr lang="en-GB"/>
              <a:t>Second level</a:t>
            </a:r>
          </a:p>
        </p:txBody>
      </p:sp>
    </p:spTree>
    <p:extLst>
      <p:ext uri="{BB962C8B-B14F-4D97-AF65-F5344CB8AC3E}">
        <p14:creationId xmlns:p14="http://schemas.microsoft.com/office/powerpoint/2010/main" val="19767384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32000" y="1681163"/>
            <a:ext cx="5280000" cy="720000"/>
          </a:xfrm>
        </p:spPr>
        <p:txBody>
          <a:bodyPr anchor="ctr">
            <a:normAutofit/>
          </a:bodyPr>
          <a:lstStyle>
            <a:lvl1pPr marL="0" indent="0">
              <a:buNone/>
              <a:defRPr sz="1867" b="0"/>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GB"/>
              <a:t>Click to edit Master text styles</a:t>
            </a:r>
          </a:p>
        </p:txBody>
      </p:sp>
      <p:sp>
        <p:nvSpPr>
          <p:cNvPr id="4" name="Content Placeholder 3"/>
          <p:cNvSpPr>
            <a:spLocks noGrp="1"/>
          </p:cNvSpPr>
          <p:nvPr>
            <p:ph sz="half" idx="2"/>
          </p:nvPr>
        </p:nvSpPr>
        <p:spPr>
          <a:xfrm>
            <a:off x="432000" y="2400000"/>
            <a:ext cx="5280000" cy="3600000"/>
          </a:xfrm>
        </p:spPr>
        <p:txBody>
          <a:bodyPr>
            <a:normAutofit/>
          </a:bodyPr>
          <a:lstStyle>
            <a:lvl1pPr>
              <a:defRPr sz="1600"/>
            </a:lvl1pPr>
            <a:lvl2pPr>
              <a:defRPr sz="1467"/>
            </a:lvl2pPr>
            <a:lvl3pPr>
              <a:defRPr sz="1467"/>
            </a:lvl3pPr>
            <a:lvl4pPr>
              <a:defRPr sz="1467"/>
            </a:lvl4pPr>
            <a:lvl5pPr>
              <a:defRPr sz="1467"/>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432000" y="1681163"/>
            <a:ext cx="5280000" cy="720000"/>
          </a:xfrm>
        </p:spPr>
        <p:txBody>
          <a:bodyPr anchor="ctr">
            <a:normAutofit/>
          </a:bodyPr>
          <a:lstStyle>
            <a:lvl1pPr marL="0" indent="0">
              <a:buNone/>
              <a:defRPr sz="1867" b="0"/>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432000" y="2400000"/>
            <a:ext cx="5280000" cy="3600000"/>
          </a:xfrm>
        </p:spPr>
        <p:txBody>
          <a:bodyPr>
            <a:normAutofit/>
          </a:bodyPr>
          <a:lstStyle>
            <a:lvl1pPr>
              <a:defRPr sz="1600"/>
            </a:lvl1pPr>
            <a:lvl2pPr>
              <a:defRPr sz="1467"/>
            </a:lvl2pPr>
            <a:lvl3pPr>
              <a:defRPr sz="1467"/>
            </a:lvl3pPr>
            <a:lvl4pPr>
              <a:defRPr sz="1467"/>
            </a:lvl4pPr>
            <a:lvl5pPr>
              <a:defRPr sz="1467"/>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Footer Placeholder 7"/>
          <p:cNvSpPr>
            <a:spLocks noGrp="1"/>
          </p:cNvSpPr>
          <p:nvPr>
            <p:ph type="ftr" sz="quarter" idx="11"/>
          </p:nvPr>
        </p:nvSpPr>
        <p:spPr/>
        <p:txBody>
          <a:bodyPr/>
          <a:lstStyle>
            <a:lvl1pPr>
              <a:defRPr/>
            </a:lvl1pPr>
          </a:lstStyle>
          <a:p>
            <a:r>
              <a:rPr lang="en-US"/>
              <a:t>Student safety and wellbeing  | [insert presentation title]</a:t>
            </a:r>
            <a:endParaRPr lang="en-AU"/>
          </a:p>
        </p:txBody>
      </p:sp>
      <p:sp>
        <p:nvSpPr>
          <p:cNvPr id="9" name="Slide Number Placeholder 8"/>
          <p:cNvSpPr>
            <a:spLocks noGrp="1"/>
          </p:cNvSpPr>
          <p:nvPr>
            <p:ph type="sldNum" sz="quarter" idx="12"/>
          </p:nvPr>
        </p:nvSpPr>
        <p:spPr/>
        <p:txBody>
          <a:bodyPr/>
          <a:lstStyle>
            <a:lvl1pPr algn="l">
              <a:defRPr/>
            </a:lvl1pPr>
          </a:lstStyle>
          <a:p>
            <a:fld id="{10A01DC5-1685-4615-8240-15192985C6A2}" type="slidenum">
              <a:rPr lang="en-AU" smtClean="0"/>
              <a:pPr/>
              <a:t>‹#›</a:t>
            </a:fld>
            <a:endParaRPr lang="en-AU"/>
          </a:p>
        </p:txBody>
      </p:sp>
      <p:sp>
        <p:nvSpPr>
          <p:cNvPr id="11" name="Date Placeholder 10">
            <a:extLst>
              <a:ext uri="{FF2B5EF4-FFF2-40B4-BE49-F238E27FC236}">
                <a16:creationId xmlns:a16="http://schemas.microsoft.com/office/drawing/2014/main" id="{314F034C-2451-4BE6-BB2F-13B71E82B300}"/>
              </a:ext>
            </a:extLst>
          </p:cNvPr>
          <p:cNvSpPr>
            <a:spLocks noGrp="1"/>
          </p:cNvSpPr>
          <p:nvPr>
            <p:ph type="dt" sz="half" idx="13"/>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AU"/>
              <a:t>DD MM YY</a:t>
            </a:r>
          </a:p>
        </p:txBody>
      </p:sp>
      <p:sp>
        <p:nvSpPr>
          <p:cNvPr id="14" name="Text Placeholder 7">
            <a:extLst>
              <a:ext uri="{FF2B5EF4-FFF2-40B4-BE49-F238E27FC236}">
                <a16:creationId xmlns:a16="http://schemas.microsoft.com/office/drawing/2014/main" id="{8FFA563F-7AE3-402E-9587-9C3CED7B3A93}"/>
              </a:ext>
            </a:extLst>
          </p:cNvPr>
          <p:cNvSpPr>
            <a:spLocks noGrp="1"/>
          </p:cNvSpPr>
          <p:nvPr>
            <p:ph type="body" sz="quarter" idx="14"/>
          </p:nvPr>
        </p:nvSpPr>
        <p:spPr>
          <a:xfrm>
            <a:off x="431800" y="432001"/>
            <a:ext cx="11279717" cy="1249163"/>
          </a:xfrm>
        </p:spPr>
        <p:txBody>
          <a:bodyPr/>
          <a:lstStyle>
            <a:lvl1pPr>
              <a:lnSpc>
                <a:spcPct val="80000"/>
              </a:lnSpc>
              <a:defRPr sz="4800">
                <a:solidFill>
                  <a:schemeClr val="accent1"/>
                </a:solidFill>
              </a:defRPr>
            </a:lvl1pPr>
            <a:lvl2pPr>
              <a:defRPr sz="2400"/>
            </a:lvl2pPr>
            <a:lvl3pPr>
              <a:buNone/>
              <a:defRPr/>
            </a:lvl3pPr>
          </a:lstStyle>
          <a:p>
            <a:pPr lvl="0"/>
            <a:r>
              <a:rPr lang="en-GB"/>
              <a:t>Click to edit Master text styles</a:t>
            </a:r>
          </a:p>
          <a:p>
            <a:pPr lvl="1"/>
            <a:r>
              <a:rPr lang="en-GB"/>
              <a:t>Second level</a:t>
            </a:r>
          </a:p>
        </p:txBody>
      </p:sp>
    </p:spTree>
    <p:extLst>
      <p:ext uri="{BB962C8B-B14F-4D97-AF65-F5344CB8AC3E}">
        <p14:creationId xmlns:p14="http://schemas.microsoft.com/office/powerpoint/2010/main" val="917902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lvl1pPr>
              <a:defRPr/>
            </a:lvl1pPr>
          </a:lstStyle>
          <a:p>
            <a:r>
              <a:rPr lang="en-US"/>
              <a:t>Student safety and wellbeing  | [insert presentation title]</a:t>
            </a:r>
            <a:endParaRPr lang="en-AU"/>
          </a:p>
        </p:txBody>
      </p:sp>
      <p:sp>
        <p:nvSpPr>
          <p:cNvPr id="5" name="Slide Number Placeholder 4"/>
          <p:cNvSpPr>
            <a:spLocks noGrp="1"/>
          </p:cNvSpPr>
          <p:nvPr>
            <p:ph type="sldNum" sz="quarter" idx="12"/>
          </p:nvPr>
        </p:nvSpPr>
        <p:spPr/>
        <p:txBody>
          <a:bodyPr/>
          <a:lstStyle>
            <a:lvl1pPr algn="l">
              <a:defRPr/>
            </a:lvl1pPr>
          </a:lstStyle>
          <a:p>
            <a:fld id="{10A01DC5-1685-4615-8240-15192985C6A2}" type="slidenum">
              <a:rPr lang="en-AU" smtClean="0"/>
              <a:pPr/>
              <a:t>‹#›</a:t>
            </a:fld>
            <a:endParaRPr lang="en-AU"/>
          </a:p>
        </p:txBody>
      </p:sp>
      <p:sp>
        <p:nvSpPr>
          <p:cNvPr id="6" name="Date Placeholder 10">
            <a:extLst>
              <a:ext uri="{FF2B5EF4-FFF2-40B4-BE49-F238E27FC236}">
                <a16:creationId xmlns:a16="http://schemas.microsoft.com/office/drawing/2014/main" id="{8CE9A8DC-B386-48E5-A2B7-FF03052B9392}"/>
              </a:ext>
            </a:extLst>
          </p:cNvPr>
          <p:cNvSpPr>
            <a:spLocks noGrp="1"/>
          </p:cNvSpPr>
          <p:nvPr>
            <p:ph type="dt" sz="half" idx="2"/>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AU"/>
              <a:t>DD MM YY</a:t>
            </a:r>
          </a:p>
        </p:txBody>
      </p:sp>
      <p:sp>
        <p:nvSpPr>
          <p:cNvPr id="9" name="Text Placeholder 7">
            <a:extLst>
              <a:ext uri="{FF2B5EF4-FFF2-40B4-BE49-F238E27FC236}">
                <a16:creationId xmlns:a16="http://schemas.microsoft.com/office/drawing/2014/main" id="{F515565A-8448-45B8-888E-3D8DE57354CA}"/>
              </a:ext>
            </a:extLst>
          </p:cNvPr>
          <p:cNvSpPr>
            <a:spLocks noGrp="1"/>
          </p:cNvSpPr>
          <p:nvPr>
            <p:ph type="body" sz="quarter" idx="13"/>
          </p:nvPr>
        </p:nvSpPr>
        <p:spPr>
          <a:xfrm>
            <a:off x="431800" y="432001"/>
            <a:ext cx="11279717" cy="2017183"/>
          </a:xfrm>
        </p:spPr>
        <p:txBody>
          <a:bodyPr/>
          <a:lstStyle>
            <a:lvl1pPr>
              <a:lnSpc>
                <a:spcPct val="80000"/>
              </a:lnSpc>
              <a:defRPr sz="4800">
                <a:solidFill>
                  <a:schemeClr val="accent1"/>
                </a:solidFill>
              </a:defRPr>
            </a:lvl1pPr>
            <a:lvl2pPr>
              <a:defRPr sz="2400"/>
            </a:lvl2pPr>
            <a:lvl3pPr>
              <a:buNone/>
              <a:defRPr/>
            </a:lvl3pPr>
          </a:lstStyle>
          <a:p>
            <a:pPr lvl="0"/>
            <a:r>
              <a:rPr lang="en-GB"/>
              <a:t>Click to edit Master text styles</a:t>
            </a:r>
          </a:p>
          <a:p>
            <a:pPr lvl="1"/>
            <a:r>
              <a:rPr lang="en-GB"/>
              <a:t>Second level</a:t>
            </a:r>
          </a:p>
        </p:txBody>
      </p:sp>
    </p:spTree>
    <p:extLst>
      <p:ext uri="{BB962C8B-B14F-4D97-AF65-F5344CB8AC3E}">
        <p14:creationId xmlns:p14="http://schemas.microsoft.com/office/powerpoint/2010/main" val="26225080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1"/>
                </a:solidFill>
              </a:defRPr>
            </a:lvl1pPr>
          </a:lstStyle>
          <a:p>
            <a:r>
              <a:rPr lang="en-US"/>
              <a:t>Student safety and wellbeing  | [insert presentation title]</a:t>
            </a:r>
            <a:endParaRPr lang="en-AU"/>
          </a:p>
        </p:txBody>
      </p:sp>
      <p:sp>
        <p:nvSpPr>
          <p:cNvPr id="4" name="Slide Number Placeholder 3"/>
          <p:cNvSpPr>
            <a:spLocks noGrp="1"/>
          </p:cNvSpPr>
          <p:nvPr>
            <p:ph type="sldNum" sz="quarter" idx="12"/>
          </p:nvPr>
        </p:nvSpPr>
        <p:spPr/>
        <p:txBody>
          <a:bodyPr/>
          <a:lstStyle>
            <a:lvl1pPr algn="l">
              <a:defRPr>
                <a:solidFill>
                  <a:schemeClr val="tx1"/>
                </a:solidFill>
              </a:defRPr>
            </a:lvl1pPr>
          </a:lstStyle>
          <a:p>
            <a:fld id="{10A01DC5-1685-4615-8240-15192985C6A2}" type="slidenum">
              <a:rPr lang="en-AU" smtClean="0"/>
              <a:pPr/>
              <a:t>‹#›</a:t>
            </a:fld>
            <a:endParaRPr lang="en-AU"/>
          </a:p>
        </p:txBody>
      </p:sp>
      <p:sp>
        <p:nvSpPr>
          <p:cNvPr id="5" name="Date Placeholder 10">
            <a:extLst>
              <a:ext uri="{FF2B5EF4-FFF2-40B4-BE49-F238E27FC236}">
                <a16:creationId xmlns:a16="http://schemas.microsoft.com/office/drawing/2014/main" id="{17E45197-8F27-48C7-B54F-6D8F7E295482}"/>
              </a:ext>
            </a:extLst>
          </p:cNvPr>
          <p:cNvSpPr>
            <a:spLocks noGrp="1"/>
          </p:cNvSpPr>
          <p:nvPr>
            <p:ph type="dt" sz="half" idx="2"/>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AU"/>
              <a:t>DD MM YY</a:t>
            </a:r>
          </a:p>
        </p:txBody>
      </p:sp>
    </p:spTree>
    <p:extLst>
      <p:ext uri="{BB962C8B-B14F-4D97-AF65-F5344CB8AC3E}">
        <p14:creationId xmlns:p14="http://schemas.microsoft.com/office/powerpoint/2010/main" val="15643038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A6D05FB-9E00-4E05-8A11-8AC6AA5F17EF}"/>
              </a:ext>
            </a:extLst>
          </p:cNvPr>
          <p:cNvSpPr>
            <a:spLocks noGrp="1"/>
          </p:cNvSpPr>
          <p:nvPr>
            <p:ph type="body" sz="quarter" idx="13"/>
          </p:nvPr>
        </p:nvSpPr>
        <p:spPr>
          <a:xfrm>
            <a:off x="4175999" y="497417"/>
            <a:ext cx="7483476" cy="2270307"/>
          </a:xfrm>
        </p:spPr>
        <p:txBody>
          <a:bodyPr/>
          <a:lstStyle>
            <a:lvl1pPr>
              <a:lnSpc>
                <a:spcPct val="80000"/>
              </a:lnSpc>
              <a:spcBef>
                <a:spcPts val="0"/>
              </a:spcBef>
              <a:spcAft>
                <a:spcPts val="3780"/>
              </a:spcAft>
              <a:defRPr sz="8533" cap="all" baseline="0">
                <a:solidFill>
                  <a:schemeClr val="tx1"/>
                </a:solidFill>
              </a:defRPr>
            </a:lvl1pPr>
            <a:lvl2pPr>
              <a:lnSpc>
                <a:spcPct val="80000"/>
              </a:lnSpc>
              <a:defRPr sz="2400">
                <a:solidFill>
                  <a:schemeClr val="tx1"/>
                </a:solidFill>
              </a:defRPr>
            </a:lvl2pPr>
          </a:lstStyle>
          <a:p>
            <a:pPr lvl="0"/>
            <a:r>
              <a:rPr lang="en-GB"/>
              <a:t>Click to edit Master text styles</a:t>
            </a:r>
          </a:p>
        </p:txBody>
      </p:sp>
      <p:sp>
        <p:nvSpPr>
          <p:cNvPr id="5" name="Text Placeholder 4">
            <a:extLst>
              <a:ext uri="{FF2B5EF4-FFF2-40B4-BE49-F238E27FC236}">
                <a16:creationId xmlns:a16="http://schemas.microsoft.com/office/drawing/2014/main" id="{B57B2C6D-31F3-4B5D-8AEA-D378B3F6B193}"/>
              </a:ext>
            </a:extLst>
          </p:cNvPr>
          <p:cNvSpPr>
            <a:spLocks noGrp="1"/>
          </p:cNvSpPr>
          <p:nvPr>
            <p:ph type="body" sz="quarter" idx="14"/>
          </p:nvPr>
        </p:nvSpPr>
        <p:spPr>
          <a:xfrm>
            <a:off x="4176184" y="1680000"/>
            <a:ext cx="7482416" cy="3894667"/>
          </a:xfrm>
        </p:spPr>
        <p:txBody>
          <a:bodyPr/>
          <a:lstStyle>
            <a:lvl1pPr>
              <a:spcAft>
                <a:spcPts val="3780"/>
              </a:spcAft>
              <a:defRPr sz="2400"/>
            </a:lvl1pPr>
            <a:lvl2pPr>
              <a:spcAft>
                <a:spcPts val="0"/>
              </a:spcAft>
              <a:defRPr sz="1600">
                <a:latin typeface="+mj-lt"/>
              </a:defRPr>
            </a:lvl2pPr>
            <a:lvl3pPr>
              <a:defRPr sz="1600"/>
            </a:lvl3pPr>
            <a:lvl4pPr>
              <a:defRPr sz="1600"/>
            </a:lvl4pPr>
            <a:lvl5pPr>
              <a:defRPr sz="1600"/>
            </a:lvl5pPr>
          </a:lstStyle>
          <a:p>
            <a:pPr lvl="0"/>
            <a:r>
              <a:rPr lang="en-GB"/>
              <a:t>Click to edit Master text styles</a:t>
            </a:r>
          </a:p>
          <a:p>
            <a:pPr lvl="1"/>
            <a:r>
              <a:rPr lang="en-GB"/>
              <a:t>Second level</a:t>
            </a:r>
          </a:p>
        </p:txBody>
      </p:sp>
      <p:pic>
        <p:nvPicPr>
          <p:cNvPr id="6" name="Picture 5">
            <a:extLst>
              <a:ext uri="{FF2B5EF4-FFF2-40B4-BE49-F238E27FC236}">
                <a16:creationId xmlns:a16="http://schemas.microsoft.com/office/drawing/2014/main" id="{CAEE533D-B90B-4984-80AF-6A213C6C340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8048" y="0"/>
            <a:ext cx="2315795" cy="6858000"/>
          </a:xfrm>
          <a:prstGeom prst="rect">
            <a:avLst/>
          </a:prstGeom>
        </p:spPr>
      </p:pic>
      <p:sp>
        <p:nvSpPr>
          <p:cNvPr id="7" name="Footer Placeholder 4">
            <a:extLst>
              <a:ext uri="{FF2B5EF4-FFF2-40B4-BE49-F238E27FC236}">
                <a16:creationId xmlns:a16="http://schemas.microsoft.com/office/drawing/2014/main" id="{BC1CA678-19D7-8442-96F0-22E27EFC3DED}"/>
              </a:ext>
            </a:extLst>
          </p:cNvPr>
          <p:cNvSpPr txBox="1">
            <a:spLocks/>
          </p:cNvSpPr>
          <p:nvPr userDrawn="1"/>
        </p:nvSpPr>
        <p:spPr>
          <a:xfrm>
            <a:off x="1862949" y="6739053"/>
            <a:ext cx="1380760" cy="118947"/>
          </a:xfrm>
          <a:prstGeom prst="rect">
            <a:avLst/>
          </a:prstGeom>
        </p:spPr>
        <p:txBody>
          <a:bodyPr vert="horz" lIns="0" tIns="0" rIns="0" bIns="0" rtlCol="0" anchor="t"/>
          <a:lstStyle>
            <a:defPPr>
              <a:defRPr lang="en-US"/>
            </a:defPPr>
            <a:lvl1pPr marL="0" algn="l" defTabSz="457200" rtl="0" eaLnBrk="1" latinLnBrk="0" hangingPunct="1">
              <a:defRPr sz="600" kern="1200" cap="all" baseline="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667">
                <a:solidFill>
                  <a:schemeClr val="bg2">
                    <a:lumMod val="75000"/>
                  </a:schemeClr>
                </a:solidFill>
              </a:rPr>
              <a:t>CRICOS Provider #00120C</a:t>
            </a:r>
            <a:endParaRPr lang="en-AU" sz="667">
              <a:solidFill>
                <a:schemeClr val="bg2">
                  <a:lumMod val="75000"/>
                </a:schemeClr>
              </a:solidFill>
            </a:endParaRPr>
          </a:p>
        </p:txBody>
      </p:sp>
    </p:spTree>
    <p:extLst>
      <p:ext uri="{BB962C8B-B14F-4D97-AF65-F5344CB8AC3E}">
        <p14:creationId xmlns:p14="http://schemas.microsoft.com/office/powerpoint/2010/main" val="1986385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_Black">
    <p:spTree>
      <p:nvGrpSpPr>
        <p:cNvPr id="1" name=""/>
        <p:cNvGrpSpPr/>
        <p:nvPr/>
      </p:nvGrpSpPr>
      <p:grpSpPr>
        <a:xfrm>
          <a:off x="0" y="0"/>
          <a:ext cx="0" cy="0"/>
          <a:chOff x="0" y="0"/>
          <a:chExt cx="0" cy="0"/>
        </a:xfrm>
      </p:grpSpPr>
      <p:sp>
        <p:nvSpPr>
          <p:cNvPr id="2" name="Title 1"/>
          <p:cNvSpPr>
            <a:spLocks noGrp="1"/>
          </p:cNvSpPr>
          <p:nvPr>
            <p:ph type="title"/>
          </p:nvPr>
        </p:nvSpPr>
        <p:spPr>
          <a:xfrm>
            <a:off x="3264000" y="432001"/>
            <a:ext cx="8400000" cy="2852737"/>
          </a:xfrm>
        </p:spPr>
        <p:txBody>
          <a:bodyPr anchor="t">
            <a:normAutofit/>
          </a:bodyPr>
          <a:lstStyle>
            <a:lvl1pPr>
              <a:lnSpc>
                <a:spcPct val="80000"/>
              </a:lnSpc>
              <a:defRPr sz="8533" cap="all" baseline="0"/>
            </a:lvl1pPr>
          </a:lstStyle>
          <a:p>
            <a:r>
              <a:rPr lang="en-GB"/>
              <a:t>Click to edit Master title style</a:t>
            </a:r>
            <a:endParaRPr lang="en-US"/>
          </a:p>
        </p:txBody>
      </p:sp>
      <p:sp>
        <p:nvSpPr>
          <p:cNvPr id="5" name="Footer Placeholder 4"/>
          <p:cNvSpPr>
            <a:spLocks noGrp="1"/>
          </p:cNvSpPr>
          <p:nvPr>
            <p:ph type="ftr" sz="quarter" idx="11"/>
          </p:nvPr>
        </p:nvSpPr>
        <p:spPr/>
        <p:txBody>
          <a:bodyPr/>
          <a:lstStyle>
            <a:lvl1pPr>
              <a:defRPr/>
            </a:lvl1pPr>
          </a:lstStyle>
          <a:p>
            <a:r>
              <a:rPr lang="en-US"/>
              <a:t>Student safety and wellbeing  | [insert presentation title]</a:t>
            </a:r>
            <a:endParaRPr lang="en-AU"/>
          </a:p>
        </p:txBody>
      </p:sp>
      <p:sp>
        <p:nvSpPr>
          <p:cNvPr id="6" name="Slide Number Placeholder 5"/>
          <p:cNvSpPr>
            <a:spLocks noGrp="1"/>
          </p:cNvSpPr>
          <p:nvPr>
            <p:ph type="sldNum" sz="quarter" idx="12"/>
          </p:nvPr>
        </p:nvSpPr>
        <p:spPr/>
        <p:txBody>
          <a:bodyPr/>
          <a:lstStyle>
            <a:lvl1pPr algn="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5014A4F5-33BC-4C41-B1AC-8B957B76357F}"/>
              </a:ext>
            </a:extLst>
          </p:cNvPr>
          <p:cNvSpPr>
            <a:spLocks noGrp="1"/>
          </p:cNvSpPr>
          <p:nvPr>
            <p:ph type="dt" sz="half" idx="2"/>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AU"/>
              <a:t>DD MM YY</a:t>
            </a:r>
          </a:p>
        </p:txBody>
      </p:sp>
      <p:sp>
        <p:nvSpPr>
          <p:cNvPr id="8" name="Text Placeholder 7">
            <a:extLst>
              <a:ext uri="{FF2B5EF4-FFF2-40B4-BE49-F238E27FC236}">
                <a16:creationId xmlns:a16="http://schemas.microsoft.com/office/drawing/2014/main" id="{182DF42F-AFE2-4EF3-B14F-54A469AB5E39}"/>
              </a:ext>
            </a:extLst>
          </p:cNvPr>
          <p:cNvSpPr>
            <a:spLocks noGrp="1"/>
          </p:cNvSpPr>
          <p:nvPr>
            <p:ph type="body" sz="quarter" idx="13" hasCustomPrompt="1"/>
          </p:nvPr>
        </p:nvSpPr>
        <p:spPr>
          <a:xfrm>
            <a:off x="432001" y="432001"/>
            <a:ext cx="2440828" cy="2410884"/>
          </a:xfrm>
        </p:spPr>
        <p:txBody>
          <a:bodyPr/>
          <a:lstStyle>
            <a:lvl1pPr>
              <a:lnSpc>
                <a:spcPct val="80000"/>
              </a:lnSpc>
              <a:spcAft>
                <a:spcPts val="0"/>
              </a:spcAft>
              <a:defRPr sz="8533">
                <a:solidFill>
                  <a:schemeClr val="accent1"/>
                </a:solidFill>
              </a:defRPr>
            </a:lvl1pPr>
            <a:lvl2pPr>
              <a:defRPr sz="8533">
                <a:solidFill>
                  <a:schemeClr val="accent1"/>
                </a:solidFill>
              </a:defRPr>
            </a:lvl2pPr>
            <a:lvl3pPr>
              <a:defRPr sz="8533">
                <a:solidFill>
                  <a:schemeClr val="accent1"/>
                </a:solidFill>
              </a:defRPr>
            </a:lvl3pPr>
            <a:lvl4pPr>
              <a:defRPr sz="8533">
                <a:solidFill>
                  <a:schemeClr val="accent1"/>
                </a:solidFill>
              </a:defRPr>
            </a:lvl4pPr>
            <a:lvl5pPr>
              <a:defRPr sz="8533">
                <a:solidFill>
                  <a:schemeClr val="accent1"/>
                </a:solidFill>
              </a:defRPr>
            </a:lvl5pPr>
          </a:lstStyle>
          <a:p>
            <a:pPr lvl="0"/>
            <a:r>
              <a:rPr lang="en-US"/>
              <a:t>#</a:t>
            </a:r>
            <a:endParaRPr lang="en-AU"/>
          </a:p>
        </p:txBody>
      </p:sp>
    </p:spTree>
    <p:extLst>
      <p:ext uri="{BB962C8B-B14F-4D97-AF65-F5344CB8AC3E}">
        <p14:creationId xmlns:p14="http://schemas.microsoft.com/office/powerpoint/2010/main" val="13459120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_Gold">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64000" y="432001"/>
            <a:ext cx="8400000" cy="2852737"/>
          </a:xfrm>
        </p:spPr>
        <p:txBody>
          <a:bodyPr anchor="t">
            <a:normAutofit/>
          </a:bodyPr>
          <a:lstStyle>
            <a:lvl1pPr>
              <a:lnSpc>
                <a:spcPct val="80000"/>
              </a:lnSpc>
              <a:defRPr sz="8533" cap="all" baseline="0">
                <a:solidFill>
                  <a:schemeClr val="tx1"/>
                </a:solidFill>
              </a:defRPr>
            </a:lvl1pPr>
          </a:lstStyle>
          <a:p>
            <a:r>
              <a:rPr lang="en-GB"/>
              <a:t>Click to edit Master title style</a:t>
            </a:r>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r>
              <a:rPr lang="en-US"/>
              <a:t>Student safety and wellbeing  | [insert presentation title]</a:t>
            </a:r>
            <a:endParaRPr lang="en-AU"/>
          </a:p>
        </p:txBody>
      </p:sp>
      <p:sp>
        <p:nvSpPr>
          <p:cNvPr id="6" name="Slide Number Placeholder 5"/>
          <p:cNvSpPr>
            <a:spLocks noGrp="1"/>
          </p:cNvSpPr>
          <p:nvPr>
            <p:ph type="sldNum" sz="quarter" idx="12"/>
          </p:nvPr>
        </p:nvSpPr>
        <p:spPr/>
        <p:txBody>
          <a:bodyPr/>
          <a:lstStyle>
            <a:lvl1pPr algn="l">
              <a:defRPr>
                <a:solidFill>
                  <a:schemeClr val="tx1"/>
                </a:solidFil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5014A4F5-33BC-4C41-B1AC-8B957B76357F}"/>
              </a:ext>
            </a:extLst>
          </p:cNvPr>
          <p:cNvSpPr>
            <a:spLocks noGrp="1"/>
          </p:cNvSpPr>
          <p:nvPr>
            <p:ph type="dt" sz="half" idx="2"/>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AU"/>
              <a:t>DD MM YY</a:t>
            </a:r>
          </a:p>
        </p:txBody>
      </p:sp>
      <p:sp>
        <p:nvSpPr>
          <p:cNvPr id="8" name="Text Placeholder 7">
            <a:extLst>
              <a:ext uri="{FF2B5EF4-FFF2-40B4-BE49-F238E27FC236}">
                <a16:creationId xmlns:a16="http://schemas.microsoft.com/office/drawing/2014/main" id="{182DF42F-AFE2-4EF3-B14F-54A469AB5E39}"/>
              </a:ext>
            </a:extLst>
          </p:cNvPr>
          <p:cNvSpPr>
            <a:spLocks noGrp="1"/>
          </p:cNvSpPr>
          <p:nvPr>
            <p:ph type="body" sz="quarter" idx="13" hasCustomPrompt="1"/>
          </p:nvPr>
        </p:nvSpPr>
        <p:spPr>
          <a:xfrm>
            <a:off x="432001" y="432001"/>
            <a:ext cx="2440828" cy="2410884"/>
          </a:xfrm>
        </p:spPr>
        <p:txBody>
          <a:bodyPr/>
          <a:lstStyle>
            <a:lvl1pPr>
              <a:lnSpc>
                <a:spcPct val="80000"/>
              </a:lnSpc>
              <a:spcAft>
                <a:spcPts val="0"/>
              </a:spcAft>
              <a:defRPr sz="8533">
                <a:solidFill>
                  <a:schemeClr val="tx1"/>
                </a:solidFill>
              </a:defRPr>
            </a:lvl1pPr>
            <a:lvl2pPr>
              <a:defRPr sz="8533">
                <a:solidFill>
                  <a:schemeClr val="accent1"/>
                </a:solidFill>
              </a:defRPr>
            </a:lvl2pPr>
            <a:lvl3pPr>
              <a:defRPr sz="8533">
                <a:solidFill>
                  <a:schemeClr val="accent1"/>
                </a:solidFill>
              </a:defRPr>
            </a:lvl3pPr>
            <a:lvl4pPr>
              <a:defRPr sz="8533">
                <a:solidFill>
                  <a:schemeClr val="accent1"/>
                </a:solidFill>
              </a:defRPr>
            </a:lvl4pPr>
            <a:lvl5pPr>
              <a:defRPr sz="8533">
                <a:solidFill>
                  <a:schemeClr val="accent1"/>
                </a:solidFill>
              </a:defRPr>
            </a:lvl5pPr>
          </a:lstStyle>
          <a:p>
            <a:pPr lvl="0"/>
            <a:r>
              <a:rPr lang="en-US"/>
              <a:t>#</a:t>
            </a:r>
            <a:endParaRPr lang="en-AU"/>
          </a:p>
        </p:txBody>
      </p:sp>
      <p:pic>
        <p:nvPicPr>
          <p:cNvPr id="18" name="Picture 17">
            <a:extLst>
              <a:ext uri="{FF2B5EF4-FFF2-40B4-BE49-F238E27FC236}">
                <a16:creationId xmlns:a16="http://schemas.microsoft.com/office/drawing/2014/main" id="{D95412E3-4376-4E7F-8689-900603DB69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254400"/>
            <a:ext cx="12192000" cy="341376"/>
          </a:xfrm>
          <a:prstGeom prst="rect">
            <a:avLst/>
          </a:prstGeom>
        </p:spPr>
      </p:pic>
    </p:spTree>
    <p:extLst>
      <p:ext uri="{BB962C8B-B14F-4D97-AF65-F5344CB8AC3E}">
        <p14:creationId xmlns:p14="http://schemas.microsoft.com/office/powerpoint/2010/main" val="39372954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_Image_DarkImage">
    <p:bg>
      <p:bgPr>
        <a:solidFill>
          <a:schemeClr val="bg2">
            <a:alpha val="9349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64000" y="432001"/>
            <a:ext cx="8400000" cy="2852737"/>
          </a:xfrm>
        </p:spPr>
        <p:txBody>
          <a:bodyPr anchor="t">
            <a:normAutofit/>
          </a:bodyPr>
          <a:lstStyle>
            <a:lvl1pPr>
              <a:lnSpc>
                <a:spcPct val="80000"/>
              </a:lnSpc>
              <a:defRPr sz="8533" cap="all" baseline="0">
                <a:solidFill>
                  <a:schemeClr val="tx1"/>
                </a:solidFill>
              </a:defRPr>
            </a:lvl1pPr>
          </a:lstStyle>
          <a:p>
            <a:r>
              <a:rPr lang="en-GB"/>
              <a:t>Click to edit Master title style</a:t>
            </a:r>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r>
              <a:rPr lang="en-US"/>
              <a:t>Student safety and wellbeing  | [insert presentation title]</a:t>
            </a:r>
            <a:endParaRPr lang="en-AU"/>
          </a:p>
        </p:txBody>
      </p:sp>
      <p:sp>
        <p:nvSpPr>
          <p:cNvPr id="6" name="Slide Number Placeholder 5"/>
          <p:cNvSpPr>
            <a:spLocks noGrp="1"/>
          </p:cNvSpPr>
          <p:nvPr>
            <p:ph type="sldNum" sz="quarter" idx="12"/>
          </p:nvPr>
        </p:nvSpPr>
        <p:spPr/>
        <p:txBody>
          <a:bodyPr/>
          <a:lstStyle>
            <a:lvl1pPr algn="l">
              <a:defRPr>
                <a:solidFill>
                  <a:schemeClr val="tx1"/>
                </a:solidFil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5014A4F5-33BC-4C41-B1AC-8B957B76357F}"/>
              </a:ext>
            </a:extLst>
          </p:cNvPr>
          <p:cNvSpPr>
            <a:spLocks noGrp="1"/>
          </p:cNvSpPr>
          <p:nvPr>
            <p:ph type="dt" sz="half" idx="2"/>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AU"/>
              <a:t>DD MM YY</a:t>
            </a:r>
          </a:p>
        </p:txBody>
      </p:sp>
      <p:sp>
        <p:nvSpPr>
          <p:cNvPr id="8" name="Text Placeholder 7">
            <a:extLst>
              <a:ext uri="{FF2B5EF4-FFF2-40B4-BE49-F238E27FC236}">
                <a16:creationId xmlns:a16="http://schemas.microsoft.com/office/drawing/2014/main" id="{182DF42F-AFE2-4EF3-B14F-54A469AB5E39}"/>
              </a:ext>
            </a:extLst>
          </p:cNvPr>
          <p:cNvSpPr>
            <a:spLocks noGrp="1"/>
          </p:cNvSpPr>
          <p:nvPr>
            <p:ph type="body" sz="quarter" idx="13" hasCustomPrompt="1"/>
          </p:nvPr>
        </p:nvSpPr>
        <p:spPr>
          <a:xfrm>
            <a:off x="432001" y="432001"/>
            <a:ext cx="2440828" cy="2410884"/>
          </a:xfrm>
        </p:spPr>
        <p:txBody>
          <a:bodyPr/>
          <a:lstStyle>
            <a:lvl1pPr>
              <a:lnSpc>
                <a:spcPct val="80000"/>
              </a:lnSpc>
              <a:spcAft>
                <a:spcPts val="0"/>
              </a:spcAft>
              <a:defRPr sz="8533">
                <a:solidFill>
                  <a:schemeClr val="tx1"/>
                </a:solidFill>
              </a:defRPr>
            </a:lvl1pPr>
            <a:lvl2pPr>
              <a:defRPr sz="8533">
                <a:solidFill>
                  <a:schemeClr val="accent1"/>
                </a:solidFill>
              </a:defRPr>
            </a:lvl2pPr>
            <a:lvl3pPr>
              <a:defRPr sz="8533">
                <a:solidFill>
                  <a:schemeClr val="accent1"/>
                </a:solidFill>
              </a:defRPr>
            </a:lvl3pPr>
            <a:lvl4pPr>
              <a:defRPr sz="8533">
                <a:solidFill>
                  <a:schemeClr val="accent1"/>
                </a:solidFill>
              </a:defRPr>
            </a:lvl4pPr>
            <a:lvl5pPr>
              <a:defRPr sz="8533">
                <a:solidFill>
                  <a:schemeClr val="accent1"/>
                </a:solidFill>
              </a:defRPr>
            </a:lvl5pPr>
          </a:lstStyle>
          <a:p>
            <a:pPr lvl="0"/>
            <a:r>
              <a:rPr lang="en-US"/>
              <a:t>#</a:t>
            </a:r>
            <a:endParaRPr lang="en-AU"/>
          </a:p>
        </p:txBody>
      </p:sp>
      <p:sp>
        <p:nvSpPr>
          <p:cNvPr id="10" name="Footer Placeholder 4">
            <a:extLst>
              <a:ext uri="{FF2B5EF4-FFF2-40B4-BE49-F238E27FC236}">
                <a16:creationId xmlns:a16="http://schemas.microsoft.com/office/drawing/2014/main" id="{4964EA38-476C-CD49-A352-6F89EDE05656}"/>
              </a:ext>
            </a:extLst>
          </p:cNvPr>
          <p:cNvSpPr txBox="1">
            <a:spLocks/>
          </p:cNvSpPr>
          <p:nvPr userDrawn="1"/>
        </p:nvSpPr>
        <p:spPr>
          <a:xfrm>
            <a:off x="9840000" y="6739053"/>
            <a:ext cx="1380760" cy="118947"/>
          </a:xfrm>
          <a:prstGeom prst="rect">
            <a:avLst/>
          </a:prstGeom>
        </p:spPr>
        <p:txBody>
          <a:bodyPr vert="horz" lIns="0" tIns="0" rIns="0" bIns="0" rtlCol="0" anchor="t"/>
          <a:lstStyle>
            <a:defPPr>
              <a:defRPr lang="en-US"/>
            </a:defPPr>
            <a:lvl1pPr marL="0" algn="l" defTabSz="457200" rtl="0" eaLnBrk="1" latinLnBrk="0" hangingPunct="1">
              <a:defRPr sz="600" kern="1200" cap="all" baseline="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667">
                <a:solidFill>
                  <a:schemeClr val="tx2">
                    <a:lumMod val="75000"/>
                  </a:schemeClr>
                </a:solidFill>
              </a:rPr>
              <a:t>CRICOS Provider #00120C</a:t>
            </a:r>
            <a:endParaRPr lang="en-AU" sz="667">
              <a:solidFill>
                <a:schemeClr val="tx2">
                  <a:lumMod val="75000"/>
                </a:schemeClr>
              </a:solidFill>
            </a:endParaRPr>
          </a:p>
        </p:txBody>
      </p:sp>
    </p:spTree>
    <p:extLst>
      <p:ext uri="{BB962C8B-B14F-4D97-AF65-F5344CB8AC3E}">
        <p14:creationId xmlns:p14="http://schemas.microsoft.com/office/powerpoint/2010/main" val="848489490"/>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_Image_LightImage">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264000" y="432001"/>
            <a:ext cx="8400000" cy="2852737"/>
          </a:xfrm>
        </p:spPr>
        <p:txBody>
          <a:bodyPr anchor="t">
            <a:normAutofit/>
          </a:bodyPr>
          <a:lstStyle>
            <a:lvl1pPr>
              <a:lnSpc>
                <a:spcPct val="80000"/>
              </a:lnSpc>
              <a:defRPr sz="8533" cap="all" baseline="0">
                <a:solidFill>
                  <a:schemeClr val="tx1"/>
                </a:solidFill>
              </a:defRPr>
            </a:lvl1pPr>
          </a:lstStyle>
          <a:p>
            <a:r>
              <a:rPr lang="en-GB"/>
              <a:t>Click to edit Master title style</a:t>
            </a:r>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r>
              <a:rPr lang="en-US"/>
              <a:t>Student safety and wellbeing  | [insert presentation title]</a:t>
            </a:r>
            <a:endParaRPr lang="en-AU"/>
          </a:p>
        </p:txBody>
      </p:sp>
      <p:sp>
        <p:nvSpPr>
          <p:cNvPr id="6" name="Slide Number Placeholder 5"/>
          <p:cNvSpPr>
            <a:spLocks noGrp="1"/>
          </p:cNvSpPr>
          <p:nvPr>
            <p:ph type="sldNum" sz="quarter" idx="12"/>
          </p:nvPr>
        </p:nvSpPr>
        <p:spPr/>
        <p:txBody>
          <a:bodyPr/>
          <a:lstStyle>
            <a:lvl1pPr algn="l">
              <a:defRPr>
                <a:solidFill>
                  <a:schemeClr val="tx1"/>
                </a:solidFil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5014A4F5-33BC-4C41-B1AC-8B957B76357F}"/>
              </a:ext>
            </a:extLst>
          </p:cNvPr>
          <p:cNvSpPr>
            <a:spLocks noGrp="1"/>
          </p:cNvSpPr>
          <p:nvPr>
            <p:ph type="dt" sz="half" idx="2"/>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AU"/>
              <a:t>DD MM YY</a:t>
            </a:r>
          </a:p>
        </p:txBody>
      </p:sp>
      <p:sp>
        <p:nvSpPr>
          <p:cNvPr id="8" name="Text Placeholder 7">
            <a:extLst>
              <a:ext uri="{FF2B5EF4-FFF2-40B4-BE49-F238E27FC236}">
                <a16:creationId xmlns:a16="http://schemas.microsoft.com/office/drawing/2014/main" id="{182DF42F-AFE2-4EF3-B14F-54A469AB5E39}"/>
              </a:ext>
            </a:extLst>
          </p:cNvPr>
          <p:cNvSpPr>
            <a:spLocks noGrp="1"/>
          </p:cNvSpPr>
          <p:nvPr>
            <p:ph type="body" sz="quarter" idx="13" hasCustomPrompt="1"/>
          </p:nvPr>
        </p:nvSpPr>
        <p:spPr>
          <a:xfrm>
            <a:off x="432001" y="432001"/>
            <a:ext cx="2440828" cy="2410884"/>
          </a:xfrm>
        </p:spPr>
        <p:txBody>
          <a:bodyPr/>
          <a:lstStyle>
            <a:lvl1pPr>
              <a:lnSpc>
                <a:spcPct val="80000"/>
              </a:lnSpc>
              <a:spcAft>
                <a:spcPts val="0"/>
              </a:spcAft>
              <a:defRPr sz="8533">
                <a:solidFill>
                  <a:schemeClr val="tx1"/>
                </a:solidFill>
              </a:defRPr>
            </a:lvl1pPr>
            <a:lvl2pPr>
              <a:defRPr sz="8533">
                <a:solidFill>
                  <a:schemeClr val="accent1"/>
                </a:solidFill>
              </a:defRPr>
            </a:lvl2pPr>
            <a:lvl3pPr>
              <a:defRPr sz="8533">
                <a:solidFill>
                  <a:schemeClr val="accent1"/>
                </a:solidFill>
              </a:defRPr>
            </a:lvl3pPr>
            <a:lvl4pPr>
              <a:defRPr sz="8533">
                <a:solidFill>
                  <a:schemeClr val="accent1"/>
                </a:solidFill>
              </a:defRPr>
            </a:lvl4pPr>
            <a:lvl5pPr>
              <a:defRPr sz="8533">
                <a:solidFill>
                  <a:schemeClr val="accent1"/>
                </a:solidFill>
              </a:defRPr>
            </a:lvl5pPr>
          </a:lstStyle>
          <a:p>
            <a:pPr lvl="0"/>
            <a:r>
              <a:rPr lang="en-US"/>
              <a:t>#</a:t>
            </a:r>
            <a:endParaRPr lang="en-AU"/>
          </a:p>
        </p:txBody>
      </p:sp>
      <p:pic>
        <p:nvPicPr>
          <p:cNvPr id="11" name="Picture 10">
            <a:extLst>
              <a:ext uri="{FF2B5EF4-FFF2-40B4-BE49-F238E27FC236}">
                <a16:creationId xmlns:a16="http://schemas.microsoft.com/office/drawing/2014/main" id="{04363311-D81E-4290-8966-289EB731CC7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254400"/>
            <a:ext cx="12192000" cy="341376"/>
          </a:xfrm>
          <a:prstGeom prst="rect">
            <a:avLst/>
          </a:prstGeom>
        </p:spPr>
      </p:pic>
    </p:spTree>
    <p:extLst>
      <p:ext uri="{BB962C8B-B14F-4D97-AF65-F5344CB8AC3E}">
        <p14:creationId xmlns:p14="http://schemas.microsoft.com/office/powerpoint/2010/main" val="1051854728"/>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Agenda_1">
    <p:spTree>
      <p:nvGrpSpPr>
        <p:cNvPr id="1" name=""/>
        <p:cNvGrpSpPr/>
        <p:nvPr/>
      </p:nvGrpSpPr>
      <p:grpSpPr>
        <a:xfrm>
          <a:off x="0" y="0"/>
          <a:ext cx="0" cy="0"/>
          <a:chOff x="0" y="0"/>
          <a:chExt cx="0" cy="0"/>
        </a:xfrm>
      </p:grpSpPr>
      <p:sp>
        <p:nvSpPr>
          <p:cNvPr id="2" name="Title 1"/>
          <p:cNvSpPr>
            <a:spLocks noGrp="1"/>
          </p:cNvSpPr>
          <p:nvPr>
            <p:ph type="title"/>
          </p:nvPr>
        </p:nvSpPr>
        <p:spPr>
          <a:xfrm>
            <a:off x="432000" y="432000"/>
            <a:ext cx="3840000" cy="4192552"/>
          </a:xfrm>
        </p:spPr>
        <p:txBody>
          <a:bodyPr/>
          <a:lstStyle>
            <a:lvl1pPr>
              <a:defRPr sz="6133"/>
            </a:lvl1pPr>
          </a:lstStyle>
          <a:p>
            <a:r>
              <a:rPr lang="en-GB"/>
              <a:t>Click to edit Master title style</a:t>
            </a:r>
            <a:endParaRPr lang="en-US"/>
          </a:p>
        </p:txBody>
      </p:sp>
      <p:sp>
        <p:nvSpPr>
          <p:cNvPr id="3" name="Content Placeholder 2"/>
          <p:cNvSpPr>
            <a:spLocks noGrp="1"/>
          </p:cNvSpPr>
          <p:nvPr>
            <p:ph idx="1"/>
          </p:nvPr>
        </p:nvSpPr>
        <p:spPr>
          <a:xfrm>
            <a:off x="5136000" y="432000"/>
            <a:ext cx="6576000" cy="552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r>
              <a:rPr lang="en-US"/>
              <a:t>Student safety and wellbeing  | [insert presentation title]</a:t>
            </a:r>
            <a:endParaRPr lang="en-AU"/>
          </a:p>
        </p:txBody>
      </p:sp>
      <p:sp>
        <p:nvSpPr>
          <p:cNvPr id="6" name="Slide Number Placeholder 5"/>
          <p:cNvSpPr>
            <a:spLocks noGrp="1"/>
          </p:cNvSpPr>
          <p:nvPr>
            <p:ph type="sldNum" sz="quarter" idx="12"/>
          </p:nvPr>
        </p:nvSpPr>
        <p:spPr/>
        <p:txBody>
          <a:bodyPr/>
          <a:lstStyle>
            <a:lvl1pPr algn="l">
              <a:defRPr>
                <a:solidFill>
                  <a:schemeClr val="tx1"/>
                </a:solidFil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72E4F78E-88AE-49DC-94D5-AD2C60619063}"/>
              </a:ext>
            </a:extLst>
          </p:cNvPr>
          <p:cNvSpPr>
            <a:spLocks noGrp="1"/>
          </p:cNvSpPr>
          <p:nvPr>
            <p:ph type="dt" sz="half" idx="2"/>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AU"/>
              <a:t>DD MM YY</a:t>
            </a:r>
          </a:p>
        </p:txBody>
      </p:sp>
    </p:spTree>
    <p:extLst>
      <p:ext uri="{BB962C8B-B14F-4D97-AF65-F5344CB8AC3E}">
        <p14:creationId xmlns:p14="http://schemas.microsoft.com/office/powerpoint/2010/main" val="278239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Agenda_2">
    <p:spTree>
      <p:nvGrpSpPr>
        <p:cNvPr id="1" name=""/>
        <p:cNvGrpSpPr/>
        <p:nvPr/>
      </p:nvGrpSpPr>
      <p:grpSpPr>
        <a:xfrm>
          <a:off x="0" y="0"/>
          <a:ext cx="0" cy="0"/>
          <a:chOff x="0" y="0"/>
          <a:chExt cx="0" cy="0"/>
        </a:xfrm>
      </p:grpSpPr>
      <p:sp>
        <p:nvSpPr>
          <p:cNvPr id="2" name="Title 1"/>
          <p:cNvSpPr>
            <a:spLocks noGrp="1"/>
          </p:cNvSpPr>
          <p:nvPr>
            <p:ph type="title"/>
          </p:nvPr>
        </p:nvSpPr>
        <p:spPr>
          <a:xfrm>
            <a:off x="432000" y="432000"/>
            <a:ext cx="3360000" cy="4192552"/>
          </a:xfrm>
        </p:spPr>
        <p:txBody>
          <a:bodyPr/>
          <a:lstStyle>
            <a:lvl1pPr>
              <a:defRPr sz="6133"/>
            </a:lvl1pPr>
          </a:lstStyle>
          <a:p>
            <a:r>
              <a:rPr lang="en-GB"/>
              <a:t>Click to edit Master title style</a:t>
            </a:r>
            <a:endParaRPr lang="en-US"/>
          </a:p>
        </p:txBody>
      </p:sp>
      <p:sp>
        <p:nvSpPr>
          <p:cNvPr id="3" name="Content Placeholder 2"/>
          <p:cNvSpPr>
            <a:spLocks noGrp="1"/>
          </p:cNvSpPr>
          <p:nvPr>
            <p:ph idx="1"/>
          </p:nvPr>
        </p:nvSpPr>
        <p:spPr>
          <a:xfrm>
            <a:off x="4176000" y="432000"/>
            <a:ext cx="7536000" cy="5520000"/>
          </a:xfrm>
        </p:spPr>
        <p:txBody>
          <a:bodyPr numCol="2" spcCol="180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r>
              <a:rPr lang="en-US"/>
              <a:t>Student safety and wellbeing  | [insert presentation title]</a:t>
            </a:r>
            <a:endParaRPr lang="en-AU"/>
          </a:p>
        </p:txBody>
      </p:sp>
      <p:sp>
        <p:nvSpPr>
          <p:cNvPr id="6" name="Slide Number Placeholder 5"/>
          <p:cNvSpPr>
            <a:spLocks noGrp="1"/>
          </p:cNvSpPr>
          <p:nvPr>
            <p:ph type="sldNum" sz="quarter" idx="12"/>
          </p:nvPr>
        </p:nvSpPr>
        <p:spPr/>
        <p:txBody>
          <a:bodyPr/>
          <a:lstStyle>
            <a:lvl1pPr algn="l">
              <a:defRPr>
                <a:solidFill>
                  <a:schemeClr val="tx1"/>
                </a:solidFil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72E4F78E-88AE-49DC-94D5-AD2C60619063}"/>
              </a:ext>
            </a:extLst>
          </p:cNvPr>
          <p:cNvSpPr>
            <a:spLocks noGrp="1"/>
          </p:cNvSpPr>
          <p:nvPr>
            <p:ph type="dt" sz="half" idx="2"/>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AU"/>
              <a:t>DD MM YY</a:t>
            </a:r>
          </a:p>
        </p:txBody>
      </p:sp>
    </p:spTree>
    <p:extLst>
      <p:ext uri="{BB962C8B-B14F-4D97-AF65-F5344CB8AC3E}">
        <p14:creationId xmlns:p14="http://schemas.microsoft.com/office/powerpoint/2010/main" val="2207302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ong copy">
    <p:spTree>
      <p:nvGrpSpPr>
        <p:cNvPr id="1" name=""/>
        <p:cNvGrpSpPr/>
        <p:nvPr/>
      </p:nvGrpSpPr>
      <p:grpSpPr>
        <a:xfrm>
          <a:off x="0" y="0"/>
          <a:ext cx="0" cy="0"/>
          <a:chOff x="0" y="0"/>
          <a:chExt cx="0" cy="0"/>
        </a:xfrm>
      </p:grpSpPr>
      <p:sp>
        <p:nvSpPr>
          <p:cNvPr id="3" name="Content Placeholder 2"/>
          <p:cNvSpPr>
            <a:spLocks noGrp="1"/>
          </p:cNvSpPr>
          <p:nvPr>
            <p:ph idx="1"/>
          </p:nvPr>
        </p:nvSpPr>
        <p:spPr>
          <a:xfrm>
            <a:off x="4176000" y="432000"/>
            <a:ext cx="7536000" cy="5568000"/>
          </a:xfrm>
        </p:spPr>
        <p:txBody>
          <a:bodyPr numCol="2" spcCol="180000">
            <a:noAutofit/>
          </a:bodyPr>
          <a:lstStyle>
            <a:lvl1pPr>
              <a:defRPr sz="1333">
                <a:solidFill>
                  <a:schemeClr val="accent1"/>
                </a:solidFill>
                <a:latin typeface="+mj-lt"/>
              </a:defRPr>
            </a:lvl1pPr>
            <a:lvl2pPr>
              <a:defRPr sz="1067"/>
            </a:lvl2pPr>
            <a:lvl3pPr marL="119997" indent="-119997">
              <a:defRPr sz="1067"/>
            </a:lvl3pPr>
            <a:lvl4pPr marL="239994" indent="-119997">
              <a:defRPr sz="1067"/>
            </a:lvl4pPr>
            <a:lvl5pPr marL="359991" indent="-119997">
              <a:defRPr sz="1067"/>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p:cNvSpPr>
            <a:spLocks noGrp="1"/>
          </p:cNvSpPr>
          <p:nvPr>
            <p:ph type="ftr" sz="quarter" idx="11"/>
          </p:nvPr>
        </p:nvSpPr>
        <p:spPr/>
        <p:txBody>
          <a:bodyPr/>
          <a:lstStyle>
            <a:lvl1pPr>
              <a:defRPr/>
            </a:lvl1pPr>
          </a:lstStyle>
          <a:p>
            <a:r>
              <a:rPr lang="en-US"/>
              <a:t>Student safety and wellbeing  | [insert presentation title]</a:t>
            </a:r>
            <a:endParaRPr lang="en-AU"/>
          </a:p>
        </p:txBody>
      </p:sp>
      <p:sp>
        <p:nvSpPr>
          <p:cNvPr id="6" name="Slide Number Placeholder 5"/>
          <p:cNvSpPr>
            <a:spLocks noGrp="1"/>
          </p:cNvSpPr>
          <p:nvPr>
            <p:ph type="sldNum" sz="quarter" idx="12"/>
          </p:nvPr>
        </p:nvSpPr>
        <p:spPr/>
        <p:txBody>
          <a:bodyPr/>
          <a:lstStyle>
            <a:lvl1pPr algn="l">
              <a:defRPr/>
            </a:lvl1pPr>
          </a:lstStyle>
          <a:p>
            <a:fld id="{10A01DC5-1685-4615-8240-15192985C6A2}" type="slidenum">
              <a:rPr lang="en-AU" smtClean="0"/>
              <a:pPr/>
              <a:t>‹#›</a:t>
            </a:fld>
            <a:endParaRPr lang="en-AU"/>
          </a:p>
        </p:txBody>
      </p:sp>
      <p:sp>
        <p:nvSpPr>
          <p:cNvPr id="7" name="Date Placeholder 10">
            <a:extLst>
              <a:ext uri="{FF2B5EF4-FFF2-40B4-BE49-F238E27FC236}">
                <a16:creationId xmlns:a16="http://schemas.microsoft.com/office/drawing/2014/main" id="{72E4F78E-88AE-49DC-94D5-AD2C60619063}"/>
              </a:ext>
            </a:extLst>
          </p:cNvPr>
          <p:cNvSpPr>
            <a:spLocks noGrp="1"/>
          </p:cNvSpPr>
          <p:nvPr>
            <p:ph type="dt" sz="half" idx="2"/>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defRPr>
            </a:lvl1pPr>
          </a:lstStyle>
          <a:p>
            <a:r>
              <a:rPr lang="en-AU"/>
              <a:t>DD MM YY</a:t>
            </a:r>
          </a:p>
        </p:txBody>
      </p:sp>
      <p:sp>
        <p:nvSpPr>
          <p:cNvPr id="8" name="Text Placeholder 7">
            <a:extLst>
              <a:ext uri="{FF2B5EF4-FFF2-40B4-BE49-F238E27FC236}">
                <a16:creationId xmlns:a16="http://schemas.microsoft.com/office/drawing/2014/main" id="{D931932D-C811-4ADE-9CBC-C6F97F4734F5}"/>
              </a:ext>
            </a:extLst>
          </p:cNvPr>
          <p:cNvSpPr>
            <a:spLocks noGrp="1"/>
          </p:cNvSpPr>
          <p:nvPr>
            <p:ph type="body" sz="quarter" idx="13"/>
          </p:nvPr>
        </p:nvSpPr>
        <p:spPr>
          <a:xfrm>
            <a:off x="432000" y="432001"/>
            <a:ext cx="3360000" cy="4008967"/>
          </a:xfrm>
        </p:spPr>
        <p:txBody>
          <a:bodyPr/>
          <a:lstStyle>
            <a:lvl1pPr>
              <a:lnSpc>
                <a:spcPct val="80000"/>
              </a:lnSpc>
              <a:spcBef>
                <a:spcPts val="0"/>
              </a:spcBef>
              <a:spcAft>
                <a:spcPts val="2400"/>
              </a:spcAft>
              <a:defRPr sz="4800"/>
            </a:lvl1pPr>
            <a:lvl2pPr>
              <a:defRPr sz="2400">
                <a:solidFill>
                  <a:schemeClr val="accent1"/>
                </a:solidFill>
              </a:defRPr>
            </a:lvl2pPr>
            <a:lvl3pPr>
              <a:defRPr sz="4800"/>
            </a:lvl3pPr>
            <a:lvl4pPr>
              <a:defRPr sz="4800"/>
            </a:lvl4pPr>
            <a:lvl5pPr>
              <a:defRPr sz="4800"/>
            </a:lvl5pPr>
          </a:lstStyle>
          <a:p>
            <a:pPr lvl="0"/>
            <a:r>
              <a:rPr lang="en-GB"/>
              <a:t>Click to edit Master text styles</a:t>
            </a:r>
          </a:p>
          <a:p>
            <a:pPr lvl="1"/>
            <a:r>
              <a:rPr lang="en-GB"/>
              <a:t>Second level</a:t>
            </a:r>
          </a:p>
        </p:txBody>
      </p:sp>
    </p:spTree>
    <p:extLst>
      <p:ext uri="{BB962C8B-B14F-4D97-AF65-F5344CB8AC3E}">
        <p14:creationId xmlns:p14="http://schemas.microsoft.com/office/powerpoint/2010/main" val="274884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2000" y="432001"/>
            <a:ext cx="11280000" cy="1009652"/>
          </a:xfrm>
          <a:prstGeom prst="rect">
            <a:avLst/>
          </a:prstGeom>
        </p:spPr>
        <p:txBody>
          <a:bodyPr vert="horz" lIns="0" tIns="0" rIns="0" bIns="0" rtlCol="0" anchor="t">
            <a:normAutofit/>
          </a:bodyPr>
          <a:lstStyle/>
          <a:p>
            <a:r>
              <a:rPr lang="en-GB"/>
              <a:t>Click to edit Master title style</a:t>
            </a:r>
            <a:endParaRPr lang="en-US"/>
          </a:p>
        </p:txBody>
      </p:sp>
      <p:sp>
        <p:nvSpPr>
          <p:cNvPr id="3" name="Text Placeholder 2"/>
          <p:cNvSpPr>
            <a:spLocks noGrp="1"/>
          </p:cNvSpPr>
          <p:nvPr>
            <p:ph type="body" idx="1"/>
          </p:nvPr>
        </p:nvSpPr>
        <p:spPr>
          <a:xfrm>
            <a:off x="432000" y="2400000"/>
            <a:ext cx="11280000" cy="36000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p:cNvSpPr>
            <a:spLocks noGrp="1"/>
          </p:cNvSpPr>
          <p:nvPr>
            <p:ph type="ftr" sz="quarter" idx="3"/>
          </p:nvPr>
        </p:nvSpPr>
        <p:spPr>
          <a:xfrm>
            <a:off x="1920000" y="6552000"/>
            <a:ext cx="7200000" cy="144000"/>
          </a:xfrm>
          <a:prstGeom prst="rect">
            <a:avLst/>
          </a:prstGeom>
        </p:spPr>
        <p:txBody>
          <a:bodyPr vert="horz" lIns="0" tIns="0" rIns="0" bIns="0" rtlCol="0" anchor="t"/>
          <a:lstStyle>
            <a:lvl1pPr algn="l">
              <a:defRPr sz="800" cap="all" baseline="0">
                <a:solidFill>
                  <a:schemeClr val="tx1"/>
                </a:solidFill>
                <a:latin typeface="+mn-lt"/>
              </a:defRPr>
            </a:lvl1pPr>
          </a:lstStyle>
          <a:p>
            <a:r>
              <a:rPr lang="en-US"/>
              <a:t>Student safety and wellbeing  | [insert presentation title]</a:t>
            </a:r>
            <a:endParaRPr lang="en-AU"/>
          </a:p>
        </p:txBody>
      </p:sp>
      <p:sp>
        <p:nvSpPr>
          <p:cNvPr id="6" name="Slide Number Placeholder 5"/>
          <p:cNvSpPr>
            <a:spLocks noGrp="1"/>
          </p:cNvSpPr>
          <p:nvPr>
            <p:ph type="sldNum" sz="quarter" idx="4"/>
          </p:nvPr>
        </p:nvSpPr>
        <p:spPr>
          <a:xfrm>
            <a:off x="432000" y="6552000"/>
            <a:ext cx="480000" cy="144000"/>
          </a:xfrm>
          <a:prstGeom prst="rect">
            <a:avLst/>
          </a:prstGeom>
        </p:spPr>
        <p:txBody>
          <a:bodyPr vert="horz" lIns="0" tIns="0" rIns="0" bIns="0" rtlCol="0" anchor="t"/>
          <a:lstStyle>
            <a:lvl1pPr algn="l">
              <a:defRPr sz="800" cap="all" baseline="0">
                <a:solidFill>
                  <a:schemeClr val="tx1"/>
                </a:solidFill>
                <a:latin typeface="+mn-lt"/>
              </a:defRPr>
            </a:lvl1pPr>
          </a:lstStyle>
          <a:p>
            <a:fld id="{10A01DC5-1685-4615-8240-15192985C6A2}" type="slidenum">
              <a:rPr lang="en-AU" smtClean="0"/>
              <a:pPr/>
              <a:t>‹#›</a:t>
            </a:fld>
            <a:endParaRPr lang="en-AU"/>
          </a:p>
        </p:txBody>
      </p:sp>
      <p:sp>
        <p:nvSpPr>
          <p:cNvPr id="10" name="TextBox 9">
            <a:extLst>
              <a:ext uri="{FF2B5EF4-FFF2-40B4-BE49-F238E27FC236}">
                <a16:creationId xmlns:a16="http://schemas.microsoft.com/office/drawing/2014/main" id="{FCEA9F80-8DAB-4E35-8304-FAC3410EE5CB}"/>
              </a:ext>
            </a:extLst>
          </p:cNvPr>
          <p:cNvSpPr txBox="1"/>
          <p:nvPr userDrawn="1"/>
        </p:nvSpPr>
        <p:spPr>
          <a:xfrm>
            <a:off x="-2622931" y="14626"/>
            <a:ext cx="2544960" cy="5047536"/>
          </a:xfrm>
          <a:prstGeom prst="rect">
            <a:avLst/>
          </a:prstGeom>
          <a:noFill/>
        </p:spPr>
        <p:txBody>
          <a:bodyPr wrap="square" lIns="0" tIns="0" rIns="0" bIns="0" rtlCol="0">
            <a:spAutoFit/>
          </a:bodyPr>
          <a:lstStyle/>
          <a:p>
            <a:pPr marL="163681" indent="-163681" algn="l">
              <a:buFont typeface="+mj-lt"/>
              <a:buNone/>
            </a:pPr>
            <a:r>
              <a:rPr lang="en-US" sz="800" b="1" kern="1200" baseline="0">
                <a:solidFill>
                  <a:schemeClr val="bg1">
                    <a:lumMod val="65000"/>
                  </a:schemeClr>
                </a:solidFill>
                <a:latin typeface="Arial" panose="020B0604020202020204" pitchFamily="34" charset="0"/>
                <a:ea typeface="+mn-ea"/>
                <a:cs typeface="Arial" panose="020B0604020202020204" pitchFamily="34" charset="0"/>
              </a:rPr>
              <a:t>CHOOSE A SLIDE STYLE FROM </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Home tab</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New Slide</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Choose layout</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If layout goes awry, select Reset</a:t>
            </a:r>
            <a:endParaRPr lang="en-US" sz="800" b="1" kern="1200" baseline="0">
              <a:solidFill>
                <a:schemeClr val="bg1">
                  <a:lumMod val="65000"/>
                </a:schemeClr>
              </a:solidFill>
              <a:latin typeface="Arial" panose="020B0604020202020204" pitchFamily="34" charset="0"/>
              <a:ea typeface="+mn-ea"/>
              <a:cs typeface="Arial" panose="020B0604020202020204" pitchFamily="34" charset="0"/>
            </a:endParaRPr>
          </a:p>
          <a:p>
            <a:pPr marL="163681" indent="-163681" algn="l">
              <a:buFont typeface="+mj-lt"/>
              <a:buNone/>
            </a:pPr>
            <a:endParaRPr lang="en-US" sz="800" b="1" kern="1200" baseline="0">
              <a:solidFill>
                <a:schemeClr val="bg1">
                  <a:lumMod val="65000"/>
                </a:schemeClr>
              </a:solidFill>
              <a:latin typeface="Arial" panose="020B0604020202020204" pitchFamily="34" charset="0"/>
              <a:ea typeface="+mn-ea"/>
              <a:cs typeface="Arial" panose="020B0604020202020204" pitchFamily="34" charset="0"/>
            </a:endParaRPr>
          </a:p>
          <a:p>
            <a:pPr marL="163681" indent="-163681" algn="l">
              <a:buFont typeface="+mj-lt"/>
              <a:buNone/>
            </a:pPr>
            <a:r>
              <a:rPr lang="en-US" sz="800" b="1" kern="1200" baseline="0">
                <a:solidFill>
                  <a:schemeClr val="bg1">
                    <a:lumMod val="65000"/>
                  </a:schemeClr>
                </a:solidFill>
                <a:latin typeface="Arial" panose="020B0604020202020204" pitchFamily="34" charset="0"/>
                <a:ea typeface="+mn-ea"/>
                <a:cs typeface="Arial" panose="020B0604020202020204" pitchFamily="34" charset="0"/>
              </a:rPr>
              <a:t>TEXT</a:t>
            </a:r>
          </a:p>
          <a:p>
            <a:pPr marL="0" indent="0" algn="l">
              <a:buFont typeface="+mj-lt"/>
              <a:buNone/>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There are 5 levels of formatted text available.</a:t>
            </a:r>
          </a:p>
          <a:p>
            <a:pPr marL="0" indent="0" algn="l">
              <a:buFont typeface="+mj-lt"/>
              <a:buNone/>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Please move between text  levels using the increase/decrease button on the menu above.</a:t>
            </a:r>
          </a:p>
          <a:p>
            <a:pPr marL="163681" indent="-163681" algn="l">
              <a:buFont typeface="+mj-lt"/>
              <a:buNone/>
            </a:pPr>
            <a:endParaRPr lang="en-US" sz="800" b="1" kern="1200" baseline="0">
              <a:solidFill>
                <a:schemeClr val="bg1">
                  <a:lumMod val="65000"/>
                </a:schemeClr>
              </a:solidFill>
              <a:latin typeface="Arial" panose="020B0604020202020204" pitchFamily="34" charset="0"/>
              <a:ea typeface="+mn-ea"/>
              <a:cs typeface="Arial" panose="020B0604020202020204" pitchFamily="34" charset="0"/>
            </a:endParaRPr>
          </a:p>
          <a:p>
            <a:pPr marL="163681" indent="-163681" algn="l">
              <a:buFont typeface="+mj-lt"/>
              <a:buNone/>
            </a:pPr>
            <a:endParaRPr lang="en-US" sz="800" b="1" kern="1200" baseline="0">
              <a:solidFill>
                <a:schemeClr val="bg1">
                  <a:lumMod val="65000"/>
                </a:schemeClr>
              </a:solidFill>
              <a:latin typeface="Arial" panose="020B0604020202020204" pitchFamily="34" charset="0"/>
              <a:ea typeface="+mn-ea"/>
              <a:cs typeface="Arial" panose="020B0604020202020204" pitchFamily="34" charset="0"/>
            </a:endParaRPr>
          </a:p>
          <a:p>
            <a:pPr marL="163681" indent="-163681" algn="l">
              <a:buFont typeface="+mj-lt"/>
              <a:buNone/>
            </a:pPr>
            <a:endParaRPr lang="en-US" sz="800" b="1" kern="1200" baseline="0">
              <a:solidFill>
                <a:schemeClr val="bg1">
                  <a:lumMod val="65000"/>
                </a:schemeClr>
              </a:solidFill>
              <a:latin typeface="Arial" panose="020B0604020202020204" pitchFamily="34" charset="0"/>
              <a:ea typeface="+mn-ea"/>
              <a:cs typeface="Arial" panose="020B0604020202020204" pitchFamily="34" charset="0"/>
            </a:endParaRPr>
          </a:p>
          <a:p>
            <a:pPr marL="163681" indent="-163681" algn="l">
              <a:buFont typeface="+mj-lt"/>
              <a:buNone/>
            </a:pPr>
            <a:r>
              <a:rPr lang="en-US" sz="800" b="1" kern="1200" baseline="0">
                <a:solidFill>
                  <a:schemeClr val="bg1">
                    <a:lumMod val="65000"/>
                  </a:schemeClr>
                </a:solidFill>
                <a:latin typeface="Arial" panose="020B0604020202020204" pitchFamily="34" charset="0"/>
                <a:ea typeface="+mn-ea"/>
                <a:cs typeface="Arial" panose="020B0604020202020204" pitchFamily="34" charset="0"/>
              </a:rPr>
              <a:t>CHANGE SLIDE BACKGROUND</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Design Menu</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Format Background</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Picture or Texture Fill</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Find image </a:t>
            </a:r>
          </a:p>
          <a:p>
            <a:pPr marL="163681" indent="-163681" algn="l">
              <a:buFont typeface="+mj-lt"/>
              <a:buNone/>
            </a:pPr>
            <a:endParaRPr lang="en-US" sz="800" b="1" kern="1200" baseline="0">
              <a:solidFill>
                <a:schemeClr val="bg1">
                  <a:lumMod val="65000"/>
                </a:schemeClr>
              </a:solidFill>
              <a:latin typeface="Arial" panose="020B0604020202020204" pitchFamily="34" charset="0"/>
              <a:ea typeface="+mn-ea"/>
              <a:cs typeface="Arial" panose="020B0604020202020204" pitchFamily="34" charset="0"/>
            </a:endParaRPr>
          </a:p>
          <a:p>
            <a:pPr marL="163681" indent="-163681" algn="l">
              <a:buFont typeface="+mj-lt"/>
              <a:buNone/>
            </a:pPr>
            <a:r>
              <a:rPr lang="en-US" sz="800" b="1" kern="1200" baseline="0">
                <a:solidFill>
                  <a:schemeClr val="bg1">
                    <a:lumMod val="65000"/>
                  </a:schemeClr>
                </a:solidFill>
                <a:latin typeface="Arial" panose="020B0604020202020204" pitchFamily="34" charset="0"/>
                <a:ea typeface="+mn-ea"/>
                <a:cs typeface="Arial" panose="020B0604020202020204" pitchFamily="34" charset="0"/>
              </a:rPr>
              <a:t>REPLACE IMAGE IN SHAPE OR ON PAGE</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Right click on image</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Change Picture</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Select your image</a:t>
            </a:r>
          </a:p>
          <a:p>
            <a:pPr marL="0" indent="0" algn="l">
              <a:buFont typeface="+mj-lt"/>
              <a:buNone/>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OR</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Delete the image</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Click on icon</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Find the new image</a:t>
            </a:r>
          </a:p>
          <a:p>
            <a:pPr marL="163681" indent="-163681" algn="l">
              <a:buFont typeface="+mj-lt"/>
              <a:buNone/>
            </a:pPr>
            <a:endParaRPr lang="en-US" sz="800" b="1" kern="1200" baseline="0">
              <a:solidFill>
                <a:schemeClr val="bg1">
                  <a:lumMod val="65000"/>
                </a:schemeClr>
              </a:solidFill>
              <a:latin typeface="Arial" panose="020B0604020202020204" pitchFamily="34" charset="0"/>
              <a:ea typeface="+mn-ea"/>
              <a:cs typeface="Arial" panose="020B0604020202020204" pitchFamily="34" charset="0"/>
            </a:endParaRPr>
          </a:p>
          <a:p>
            <a:pPr marL="163681" indent="-163681" algn="l">
              <a:buFont typeface="+mj-lt"/>
              <a:buNone/>
            </a:pPr>
            <a:r>
              <a:rPr lang="en-US" sz="800" b="1" kern="1200" baseline="0">
                <a:solidFill>
                  <a:schemeClr val="bg1">
                    <a:lumMod val="65000"/>
                  </a:schemeClr>
                </a:solidFill>
                <a:latin typeface="Arial" panose="020B0604020202020204" pitchFamily="34" charset="0"/>
                <a:ea typeface="+mn-ea"/>
                <a:cs typeface="Arial" panose="020B0604020202020204" pitchFamily="34" charset="0"/>
              </a:rPr>
              <a:t>TO REPOSITION IMAGE WITHIN SHAPE </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Click on image</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Format menu</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Click on Crop button</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To fit the whole image inside select FIT</a:t>
            </a:r>
          </a:p>
          <a:p>
            <a:pPr marL="239178" indent="-239178" algn="l">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To use only a portion select FILL then crop, move or resize image to show properly within shape.</a:t>
            </a:r>
          </a:p>
          <a:p>
            <a:pPr marL="163681" indent="-163681" algn="l">
              <a:buFont typeface="+mj-lt"/>
              <a:buNone/>
            </a:pPr>
            <a:endParaRPr lang="en-US" sz="800" b="1" kern="1200" baseline="0">
              <a:solidFill>
                <a:schemeClr val="bg1">
                  <a:lumMod val="65000"/>
                </a:schemeClr>
              </a:solidFill>
              <a:latin typeface="Arial" panose="020B0604020202020204" pitchFamily="34" charset="0"/>
              <a:ea typeface="+mn-ea"/>
              <a:cs typeface="Arial" panose="020B0604020202020204" pitchFamily="34" charset="0"/>
            </a:endParaRPr>
          </a:p>
          <a:p>
            <a:pPr marL="163681" indent="-163681" algn="l">
              <a:buFont typeface="+mj-lt"/>
              <a:buNone/>
            </a:pPr>
            <a:r>
              <a:rPr lang="en-US" sz="800" b="1" kern="1200" baseline="0">
                <a:solidFill>
                  <a:schemeClr val="bg1">
                    <a:lumMod val="65000"/>
                  </a:schemeClr>
                </a:solidFill>
                <a:latin typeface="Arial" panose="020B0604020202020204" pitchFamily="34" charset="0"/>
                <a:ea typeface="+mn-ea"/>
                <a:cs typeface="Arial" panose="020B0604020202020204" pitchFamily="34" charset="0"/>
              </a:rPr>
              <a:t>ADD/CHANGE FOOTER</a:t>
            </a:r>
          </a:p>
          <a:p>
            <a:pPr marL="239178" lvl="0" indent="-239178" algn="l" defTabSz="1219170" rtl="0" eaLnBrk="1" latinLnBrk="0" hangingPunct="1">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Insert Menu</a:t>
            </a:r>
          </a:p>
          <a:p>
            <a:pPr marL="239178" lvl="0" indent="-239178" algn="l" defTabSz="1219170" rtl="0" eaLnBrk="1" latinLnBrk="0" hangingPunct="1">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Header &amp; Footer</a:t>
            </a:r>
          </a:p>
          <a:p>
            <a:pPr marL="239178" lvl="0" indent="-239178" algn="l" defTabSz="1219170" rtl="0" eaLnBrk="1" latinLnBrk="0" hangingPunct="1">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Tick to activate/Untick to remove</a:t>
            </a:r>
          </a:p>
          <a:p>
            <a:pPr marL="239178" lvl="0" indent="-239178" algn="l" defTabSz="1219170" rtl="0" eaLnBrk="1" latinLnBrk="0" hangingPunct="1">
              <a:buFont typeface="+mj-lt"/>
              <a:buAutoNum type="arabicPeriod"/>
            </a:pPr>
            <a:r>
              <a:rPr lang="en-US" sz="800" b="0" kern="1200" baseline="0">
                <a:solidFill>
                  <a:schemeClr val="bg1">
                    <a:lumMod val="65000"/>
                  </a:schemeClr>
                </a:solidFill>
                <a:latin typeface="Arial" panose="020B0604020202020204" pitchFamily="34" charset="0"/>
                <a:ea typeface="+mn-ea"/>
                <a:cs typeface="Arial" panose="020B0604020202020204" pitchFamily="34" charset="0"/>
              </a:rPr>
              <a:t>Change text</a:t>
            </a:r>
          </a:p>
        </p:txBody>
      </p:sp>
      <p:sp>
        <p:nvSpPr>
          <p:cNvPr id="11" name="Date Placeholder 10">
            <a:extLst>
              <a:ext uri="{FF2B5EF4-FFF2-40B4-BE49-F238E27FC236}">
                <a16:creationId xmlns:a16="http://schemas.microsoft.com/office/drawing/2014/main" id="{32F70BC5-DBE8-42FB-9A35-2E8AC821B1A4}"/>
              </a:ext>
            </a:extLst>
          </p:cNvPr>
          <p:cNvSpPr>
            <a:spLocks noGrp="1"/>
          </p:cNvSpPr>
          <p:nvPr>
            <p:ph type="dt" sz="half" idx="2"/>
          </p:nvPr>
        </p:nvSpPr>
        <p:spPr>
          <a:xfrm>
            <a:off x="9840000" y="6552000"/>
            <a:ext cx="960000" cy="144000"/>
          </a:xfrm>
          <a:prstGeom prst="rect">
            <a:avLst/>
          </a:prstGeom>
        </p:spPr>
        <p:txBody>
          <a:bodyPr vert="horz" lIns="0" tIns="0" rIns="0" bIns="0" rtlCol="0" anchor="ctr"/>
          <a:lstStyle>
            <a:lvl1pPr algn="l">
              <a:defRPr sz="800" cap="all" baseline="0">
                <a:solidFill>
                  <a:schemeClr val="tx1"/>
                </a:solidFill>
                <a:latin typeface="+mn-lt"/>
              </a:defRPr>
            </a:lvl1pPr>
          </a:lstStyle>
          <a:p>
            <a:r>
              <a:rPr lang="en-AU"/>
              <a:t>DD MM YY</a:t>
            </a:r>
          </a:p>
        </p:txBody>
      </p:sp>
      <p:pic>
        <p:nvPicPr>
          <p:cNvPr id="15" name="Picture 14">
            <a:extLst>
              <a:ext uri="{FF2B5EF4-FFF2-40B4-BE49-F238E27FC236}">
                <a16:creationId xmlns:a16="http://schemas.microsoft.com/office/drawing/2014/main" id="{44DEE85A-4266-4E69-A969-DFA7B1E14139}"/>
              </a:ext>
            </a:extLst>
          </p:cNvPr>
          <p:cNvPicPr>
            <a:picLocks noChangeAspect="1"/>
          </p:cNvPicPr>
          <p:nvPr userDrawn="1"/>
        </p:nvPicPr>
        <p:blipFill>
          <a:blip r:embed="rId29">
            <a:extLst>
              <a:ext uri="{28A0092B-C50C-407E-A947-70E740481C1C}">
                <a14:useLocalDpi xmlns:a14="http://schemas.microsoft.com/office/drawing/2010/main" val="0"/>
              </a:ext>
            </a:extLst>
          </a:blip>
          <a:stretch>
            <a:fillRect/>
          </a:stretch>
        </p:blipFill>
        <p:spPr>
          <a:xfrm>
            <a:off x="-2622930" y="1263563"/>
            <a:ext cx="632972" cy="215628"/>
          </a:xfrm>
          <a:prstGeom prst="rect">
            <a:avLst/>
          </a:prstGeom>
        </p:spPr>
      </p:pic>
      <p:pic>
        <p:nvPicPr>
          <p:cNvPr id="12" name="Picture 11">
            <a:extLst>
              <a:ext uri="{FF2B5EF4-FFF2-40B4-BE49-F238E27FC236}">
                <a16:creationId xmlns:a16="http://schemas.microsoft.com/office/drawing/2014/main" id="{997071D7-58A8-4D10-B668-7A37D63450FB}"/>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0" y="6254400"/>
            <a:ext cx="12192000" cy="341376"/>
          </a:xfrm>
          <a:prstGeom prst="rect">
            <a:avLst/>
          </a:prstGeom>
        </p:spPr>
      </p:pic>
      <p:sp>
        <p:nvSpPr>
          <p:cNvPr id="13" name="Footer Placeholder 4">
            <a:extLst>
              <a:ext uri="{FF2B5EF4-FFF2-40B4-BE49-F238E27FC236}">
                <a16:creationId xmlns:a16="http://schemas.microsoft.com/office/drawing/2014/main" id="{6F38DE2A-A10B-154D-A8BE-8E54C3DBFD94}"/>
              </a:ext>
            </a:extLst>
          </p:cNvPr>
          <p:cNvSpPr txBox="1">
            <a:spLocks/>
          </p:cNvSpPr>
          <p:nvPr userDrawn="1"/>
        </p:nvSpPr>
        <p:spPr>
          <a:xfrm>
            <a:off x="9840000" y="6739053"/>
            <a:ext cx="1380760" cy="118947"/>
          </a:xfrm>
          <a:prstGeom prst="rect">
            <a:avLst/>
          </a:prstGeom>
        </p:spPr>
        <p:txBody>
          <a:bodyPr vert="horz" lIns="0" tIns="0" rIns="0" bIns="0" rtlCol="0" anchor="t"/>
          <a:lstStyle>
            <a:defPPr>
              <a:defRPr lang="en-US"/>
            </a:defPPr>
            <a:lvl1pPr marL="0" algn="l" defTabSz="457200" rtl="0" eaLnBrk="1" latinLnBrk="0" hangingPunct="1">
              <a:defRPr sz="600" kern="1200" cap="all" baseline="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667">
                <a:solidFill>
                  <a:schemeClr val="bg2">
                    <a:lumMod val="75000"/>
                  </a:schemeClr>
                </a:solidFill>
              </a:rPr>
              <a:t>CRICOS Provider #00120C</a:t>
            </a:r>
            <a:endParaRPr lang="en-AU" sz="667">
              <a:solidFill>
                <a:schemeClr val="bg2">
                  <a:lumMod val="75000"/>
                </a:schemeClr>
              </a:solidFill>
            </a:endParaRPr>
          </a:p>
        </p:txBody>
      </p:sp>
    </p:spTree>
    <p:extLst>
      <p:ext uri="{BB962C8B-B14F-4D97-AF65-F5344CB8AC3E}">
        <p14:creationId xmlns:p14="http://schemas.microsoft.com/office/powerpoint/2010/main" val="41540250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Lst>
  <p:hf hdr="0"/>
  <p:txStyles>
    <p:titleStyle>
      <a:lvl1pPr algn="l" defTabSz="914377" rtl="0" eaLnBrk="1" latinLnBrk="0" hangingPunct="1">
        <a:lnSpc>
          <a:spcPct val="80000"/>
        </a:lnSpc>
        <a:spcBef>
          <a:spcPct val="0"/>
        </a:spcBef>
        <a:buNone/>
        <a:defRPr sz="4800" kern="1200">
          <a:solidFill>
            <a:schemeClr val="accent1"/>
          </a:solidFill>
          <a:latin typeface="+mj-lt"/>
          <a:ea typeface="+mj-ea"/>
          <a:cs typeface="+mj-cs"/>
        </a:defRPr>
      </a:lvl1pPr>
    </p:titleStyle>
    <p:bodyStyle>
      <a:lvl1pPr marL="0" indent="0" algn="l" defTabSz="914377" rtl="0" eaLnBrk="1" latinLnBrk="0" hangingPunct="1">
        <a:lnSpc>
          <a:spcPct val="100000"/>
        </a:lnSpc>
        <a:spcBef>
          <a:spcPts val="0"/>
        </a:spcBef>
        <a:spcAft>
          <a:spcPts val="800"/>
        </a:spcAft>
        <a:buFont typeface="Arial" panose="020B0604020202020204" pitchFamily="34" charset="0"/>
        <a:buNone/>
        <a:defRPr sz="1867"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hyperlink" Target="https://quicklink.anu.edu.au/v1a9" TargetMode="External"/><Relationship Id="rId2" Type="http://schemas.openxmlformats.org/officeDocument/2006/relationships/hyperlink" Target="https://quicklink.anu.edu.au/qrop" TargetMode="External"/><Relationship Id="rId1" Type="http://schemas.openxmlformats.org/officeDocument/2006/relationships/slideLayout" Target="../slideLayouts/slideLayout11.xml"/><Relationship Id="rId4" Type="http://schemas.openxmlformats.org/officeDocument/2006/relationships/hyperlink" Target="https://quicklink.anu.edu.au/9jkt"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s://quicklink.anu.edu.au/iqet" TargetMode="External"/><Relationship Id="rId2" Type="http://schemas.openxmlformats.org/officeDocument/2006/relationships/image" Target="../media/image18.png"/><Relationship Id="rId1" Type="http://schemas.openxmlformats.org/officeDocument/2006/relationships/slideLayout" Target="../slideLayouts/slideLayout25.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hyperlink" Target="https://www.anu.edu.au/students/learning-platforms/canvas" TargetMode="External"/><Relationship Id="rId2" Type="http://schemas.openxmlformats.org/officeDocument/2006/relationships/hyperlink" Target="https://services.anu.edu.au/information-technology/email/accessing-your-email" TargetMode="Externa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hyperlink" Target="https://www.anu.edu.au/students/contacts/anu-student-hubs" TargetMode="External"/><Relationship Id="rId2" Type="http://schemas.openxmlformats.org/officeDocument/2006/relationships/hyperlink" Target="mailto:student@anu.edu.au" TargetMode="External"/><Relationship Id="rId1" Type="http://schemas.openxmlformats.org/officeDocument/2006/relationships/slideLayout" Target="../slideLayouts/slideLayout24.xml"/><Relationship Id="rId4" Type="http://schemas.openxmlformats.org/officeDocument/2006/relationships/image" Target="../media/image2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3.xml"/><Relationship Id="rId5" Type="http://schemas.openxmlformats.org/officeDocument/2006/relationships/image" Target="../media/image34.png"/><Relationship Id="rId4" Type="http://schemas.openxmlformats.org/officeDocument/2006/relationships/image" Target="../media/image33.png"/></Relationships>
</file>

<file path=ppt/slides/_rels/slide35.xml.rels><?xml version="1.0" encoding="UTF-8" standalone="yes"?>
<Relationships xmlns="http://schemas.openxmlformats.org/package/2006/relationships"><Relationship Id="rId3" Type="http://schemas.openxmlformats.org/officeDocument/2006/relationships/hyperlink" Target="https://www.anu.edu.au/students/learning-platforms/canvas" TargetMode="External"/><Relationship Id="rId2" Type="http://schemas.openxmlformats.org/officeDocument/2006/relationships/notesSlide" Target="../notesSlides/notesSlide2.xml"/><Relationship Id="rId1" Type="http://schemas.openxmlformats.org/officeDocument/2006/relationships/slideLayout" Target="../slideLayouts/slideLayout16.xml"/><Relationship Id="rId6" Type="http://schemas.openxmlformats.org/officeDocument/2006/relationships/image" Target="../media/image27.png"/><Relationship Id="rId5" Type="http://schemas.openxmlformats.org/officeDocument/2006/relationships/hyperlink" Target="https://www.anu.edu.au/students/contacts/anu-student-hubs" TargetMode="External"/><Relationship Id="rId4" Type="http://schemas.openxmlformats.org/officeDocument/2006/relationships/image" Target="../media/image13.png"/></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hyperlink" Target="https://www.anu.edu.au/maps/di-riddell-student-centre/di-riddell-student-centre" TargetMode="External"/><Relationship Id="rId7" Type="http://schemas.openxmlformats.org/officeDocument/2006/relationships/hyperlink" Target="https://www.anu.edu.au/students/contacts/anu-student-hubs" TargetMode="External"/><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37.jpeg"/><Relationship Id="rId5" Type="http://schemas.openxmlformats.org/officeDocument/2006/relationships/image" Target="../media/image36.png"/><Relationship Id="rId4" Type="http://schemas.openxmlformats.org/officeDocument/2006/relationships/hyperlink" Target="mailto:student@anu.edu.au"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services.anu.edu.au/information-technology/it-help-support" TargetMode="External"/><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hyperlink" Target="https://www.anu.edu.au/students/program-administration/enrolment/havent-received-your-first-password" TargetMode="External"/></Relationships>
</file>

<file path=ppt/slides/_rels/slide39.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hyperlink" Target="https://www.hotdoc.com.au/medical-centres/canberra-ACT-2600/anu-medical-centre/doctors" TargetMode="External"/><Relationship Id="rId7" Type="http://schemas.openxmlformats.org/officeDocument/2006/relationships/image" Target="../media/image43.png"/><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4.xml.rels><?xml version="1.0" encoding="UTF-8" standalone="yes"?>
<Relationships xmlns="http://schemas.openxmlformats.org/package/2006/relationships"><Relationship Id="rId8" Type="http://schemas.openxmlformats.org/officeDocument/2006/relationships/hyperlink" Target="https://law.anu.edu.au/welcome-anu-law-school" TargetMode="External"/><Relationship Id="rId3" Type="http://schemas.openxmlformats.org/officeDocument/2006/relationships/image" Target="../media/image9.jpeg"/><Relationship Id="rId7" Type="http://schemas.openxmlformats.org/officeDocument/2006/relationships/hyperlink" Target="https://cbe.anu.edu.au/current-students/program-planning/fast-track" TargetMode="External"/><Relationship Id="rId2" Type="http://schemas.openxmlformats.org/officeDocument/2006/relationships/hyperlink" Target="https://quicklink.anu.edu.au/72zl" TargetMode="External"/><Relationship Id="rId1" Type="http://schemas.openxmlformats.org/officeDocument/2006/relationships/slideLayout" Target="../slideLayouts/slideLayout13.xml"/><Relationship Id="rId6" Type="http://schemas.openxmlformats.org/officeDocument/2006/relationships/hyperlink" Target="https://programsandcourses.anu.edu.au/catalogue" TargetMode="External"/><Relationship Id="rId5" Type="http://schemas.openxmlformats.org/officeDocument/2006/relationships/hyperlink" Target="https://asiapacific.anu.edu.au/cap-student-centre#section-13346" TargetMode="External"/><Relationship Id="rId10" Type="http://schemas.openxmlformats.org/officeDocument/2006/relationships/hyperlink" Target="https://systems.anu.edu.au/students/continuing/" TargetMode="External"/><Relationship Id="rId4" Type="http://schemas.openxmlformats.org/officeDocument/2006/relationships/hyperlink" Target="https://cass.anu.edu.au/current-students/degrees-and-program-plans" TargetMode="External"/><Relationship Id="rId9" Type="http://schemas.openxmlformats.org/officeDocument/2006/relationships/hyperlink" Target="https://students.science.anu.edu.au/program-admin/structuring-your-degree" TargetMode="External"/></Relationships>
</file>

<file path=ppt/slides/_rels/slide40.xml.rels><?xml version="1.0" encoding="UTF-8" standalone="yes"?>
<Relationships xmlns="http://schemas.openxmlformats.org/package/2006/relationships"><Relationship Id="rId3" Type="http://schemas.openxmlformats.org/officeDocument/2006/relationships/hyperlink" Target="mailto:studenttransition.seem@anu.edu.au" TargetMode="External"/><Relationship Id="rId7" Type="http://schemas.openxmlformats.org/officeDocument/2006/relationships/image" Target="../media/image47.png"/><Relationship Id="rId2" Type="http://schemas.openxmlformats.org/officeDocument/2006/relationships/hyperlink" Target="https://www.anu.edu.au/students/student-life/student-communities/set4anu-mentoring" TargetMode="External"/><Relationship Id="rId1" Type="http://schemas.openxmlformats.org/officeDocument/2006/relationships/slideLayout" Target="../slideLayouts/slideLayout23.xml"/><Relationship Id="rId6" Type="http://schemas.openxmlformats.org/officeDocument/2006/relationships/hyperlink" Target="https://anu.au1.qualtrics.com/jfe/form/SV_bmtRbYIG2ouOeY6" TargetMode="External"/><Relationship Id="rId5" Type="http://schemas.openxmlformats.org/officeDocument/2006/relationships/image" Target="../media/image46.png"/><Relationship Id="rId4" Type="http://schemas.openxmlformats.org/officeDocument/2006/relationships/image" Target="../media/image45.png"/></Relationships>
</file>

<file path=ppt/slides/_rels/slide41.xml.rels><?xml version="1.0" encoding="UTF-8" standalone="yes"?>
<Relationships xmlns="http://schemas.openxmlformats.org/package/2006/relationships"><Relationship Id="rId3" Type="http://schemas.openxmlformats.org/officeDocument/2006/relationships/hyperlink" Target="https://www.eventbrite.com.au/e/build-your-timetable-timetabling-presentation-and-qa-tickets-1994282558818?aff=oddtdtcreator" TargetMode="External"/><Relationship Id="rId2" Type="http://schemas.openxmlformats.org/officeDocument/2006/relationships/hyperlink" Target="https://www.eventbrite.com.au/e/get-enrolled-course-enrolment-presentation-and-qa-tickets-1994281837661?aff=oddtdtcreator" TargetMode="External"/><Relationship Id="rId1" Type="http://schemas.openxmlformats.org/officeDocument/2006/relationships/slideLayout" Target="../slideLayouts/slideLayout13.xml"/><Relationship Id="rId5" Type="http://schemas.openxmlformats.org/officeDocument/2006/relationships/hyperlink" Target="https://anu.zoom.us/webinar/register/WN_Z59sZDOdQ2qr-ZfKmDq0Aw" TargetMode="External"/><Relationship Id="rId4" Type="http://schemas.openxmlformats.org/officeDocument/2006/relationships/hyperlink" Target="https://anu.zoom.us/webinar/register/WN_Qa8sZN5ESbe4jM3LK4_PqQ"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mailto:student@anu.edu.au" TargetMode="External"/><Relationship Id="rId2" Type="http://schemas.openxmlformats.org/officeDocument/2006/relationships/notesSlide" Target="../notesSlides/notesSlide7.xml"/><Relationship Id="rId1" Type="http://schemas.openxmlformats.org/officeDocument/2006/relationships/slideLayout" Target="../slideLayouts/slideLayout27.xml"/><Relationship Id="rId5" Type="http://schemas.openxmlformats.org/officeDocument/2006/relationships/image" Target="../media/image48.png"/><Relationship Id="rId4" Type="http://schemas.openxmlformats.org/officeDocument/2006/relationships/hyperlink" Target="https://www.anu.edu.au/students/contacts/anu-student-hubs"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anu.edu.au/students/program-administration/timetabling/student-access-and-support-for-mytimetable" TargetMode="External"/><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quicklink.anu.edu.au/iqet" TargetMode="Externa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quicklink.anu.edu.au/iqet" TargetMode="Externa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CCF4046B-2D6E-4241-ACA9-D9782353F029}"/>
              </a:ext>
            </a:extLst>
          </p:cNvPr>
          <p:cNvSpPr>
            <a:spLocks noGrp="1"/>
          </p:cNvSpPr>
          <p:nvPr>
            <p:ph type="body" sz="quarter" idx="13"/>
          </p:nvPr>
        </p:nvSpPr>
        <p:spPr>
          <a:xfrm>
            <a:off x="194553" y="147222"/>
            <a:ext cx="9416373" cy="5280000"/>
          </a:xfrm>
        </p:spPr>
        <p:txBody>
          <a:bodyPr vert="horz" lIns="0" tIns="0" rIns="0" bIns="0" rtlCol="0" anchor="t">
            <a:normAutofit/>
          </a:bodyPr>
          <a:lstStyle/>
          <a:p>
            <a:r>
              <a:rPr lang="en-US" sz="6000" dirty="0"/>
              <a:t>BUILD YOUR TIMETABLE:</a:t>
            </a:r>
            <a:br>
              <a:rPr lang="en-US" sz="6000" dirty="0"/>
            </a:br>
            <a:r>
              <a:rPr lang="en-US" sz="4400" cap="none" dirty="0">
                <a:latin typeface="+mn-lt"/>
              </a:rPr>
              <a:t>Timetabling presentation and Q&amp;A</a:t>
            </a:r>
            <a:endParaRPr lang="en-US" sz="4400" dirty="0">
              <a:latin typeface="+mn-lt"/>
            </a:endParaRPr>
          </a:p>
          <a:p>
            <a:pPr lvl="1"/>
            <a:r>
              <a:rPr lang="en-US" dirty="0"/>
              <a:t>Semester 2 2026</a:t>
            </a:r>
            <a:endParaRPr lang="en-AU" dirty="0"/>
          </a:p>
        </p:txBody>
      </p:sp>
    </p:spTree>
    <p:extLst>
      <p:ext uri="{BB962C8B-B14F-4D97-AF65-F5344CB8AC3E}">
        <p14:creationId xmlns:p14="http://schemas.microsoft.com/office/powerpoint/2010/main" val="389838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520F4-9755-35DB-6DB6-2AC20235E4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9F2187-E414-82FC-E898-3D5F7E1BED5E}"/>
              </a:ext>
            </a:extLst>
          </p:cNvPr>
          <p:cNvSpPr>
            <a:spLocks noGrp="1"/>
          </p:cNvSpPr>
          <p:nvPr>
            <p:ph type="title"/>
          </p:nvPr>
        </p:nvSpPr>
        <p:spPr>
          <a:xfrm>
            <a:off x="2103523" y="432001"/>
            <a:ext cx="9818845" cy="2852737"/>
          </a:xfrm>
        </p:spPr>
        <p:txBody>
          <a:bodyPr>
            <a:normAutofit/>
          </a:bodyPr>
          <a:lstStyle/>
          <a:p>
            <a:r>
              <a:rPr lang="en-AU" sz="8000"/>
              <a:t>Class types</a:t>
            </a:r>
          </a:p>
        </p:txBody>
      </p:sp>
      <p:sp>
        <p:nvSpPr>
          <p:cNvPr id="4" name="Slide Number Placeholder 3">
            <a:extLst>
              <a:ext uri="{FF2B5EF4-FFF2-40B4-BE49-F238E27FC236}">
                <a16:creationId xmlns:a16="http://schemas.microsoft.com/office/drawing/2014/main" id="{1217D655-79E0-B2A5-8964-198C5F47AACD}"/>
              </a:ext>
            </a:extLst>
          </p:cNvPr>
          <p:cNvSpPr>
            <a:spLocks noGrp="1"/>
          </p:cNvSpPr>
          <p:nvPr>
            <p:ph type="sldNum" sz="quarter" idx="12"/>
          </p:nvPr>
        </p:nvSpPr>
        <p:spPr>
          <a:xfrm>
            <a:off x="432000" y="6552000"/>
            <a:ext cx="480000" cy="144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0A01DC5-1685-4615-8240-15192985C6A2}" type="slidenum">
              <a:rPr kumimoji="0" lang="en-AU" sz="800" b="0" i="0" u="none" strike="noStrike" kern="1200" cap="all" spc="0" normalizeH="0" baseline="0" noProof="0" smtClean="0">
                <a:ln>
                  <a:noFill/>
                </a:ln>
                <a:solidFill>
                  <a:prstClr val="black"/>
                </a:solidFill>
                <a:effectLst/>
                <a:uLnTx/>
                <a:uFillTx/>
                <a:latin typeface="Public Sans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AU" sz="800" b="0" i="0" u="none" strike="noStrike" kern="1200" cap="all" spc="0" normalizeH="0" baseline="0" noProof="0">
              <a:ln>
                <a:noFill/>
              </a:ln>
              <a:solidFill>
                <a:prstClr val="black"/>
              </a:solidFill>
              <a:effectLst/>
              <a:uLnTx/>
              <a:uFillTx/>
              <a:latin typeface="Public Sans Light"/>
              <a:ea typeface="+mn-ea"/>
              <a:cs typeface="+mn-cs"/>
            </a:endParaRPr>
          </a:p>
        </p:txBody>
      </p:sp>
      <p:sp>
        <p:nvSpPr>
          <p:cNvPr id="6" name="Text Placeholder 5">
            <a:extLst>
              <a:ext uri="{FF2B5EF4-FFF2-40B4-BE49-F238E27FC236}">
                <a16:creationId xmlns:a16="http://schemas.microsoft.com/office/drawing/2014/main" id="{E660D6B4-FD34-C49D-62F2-6220C7BCA2F8}"/>
              </a:ext>
            </a:extLst>
          </p:cNvPr>
          <p:cNvSpPr>
            <a:spLocks noGrp="1"/>
          </p:cNvSpPr>
          <p:nvPr>
            <p:ph type="body" sz="quarter" idx="13"/>
          </p:nvPr>
        </p:nvSpPr>
        <p:spPr>
          <a:xfrm>
            <a:off x="432001" y="432001"/>
            <a:ext cx="2440828" cy="2410884"/>
          </a:xfrm>
        </p:spPr>
        <p:txBody>
          <a:bodyPr vert="horz" lIns="0" tIns="0" rIns="0" bIns="0" rtlCol="0" anchor="t">
            <a:normAutofit/>
          </a:bodyPr>
          <a:lstStyle/>
          <a:p>
            <a:r>
              <a:rPr lang="en-AU" sz="8000"/>
              <a:t>02</a:t>
            </a:r>
          </a:p>
        </p:txBody>
      </p:sp>
      <p:pic>
        <p:nvPicPr>
          <p:cNvPr id="10" name="Picture 9" descr="A black and white image of a person's head&#10;&#10;Description automatically generated">
            <a:extLst>
              <a:ext uri="{FF2B5EF4-FFF2-40B4-BE49-F238E27FC236}">
                <a16:creationId xmlns:a16="http://schemas.microsoft.com/office/drawing/2014/main" id="{3862F441-9646-0467-1785-05564ED03B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457" y="3614100"/>
            <a:ext cx="3009900" cy="3009900"/>
          </a:xfrm>
          <a:prstGeom prst="rect">
            <a:avLst/>
          </a:prstGeom>
        </p:spPr>
      </p:pic>
      <p:pic>
        <p:nvPicPr>
          <p:cNvPr id="14" name="Picture 13" descr="A black screen with white lines&#10;&#10;Description automatically generated">
            <a:extLst>
              <a:ext uri="{FF2B5EF4-FFF2-40B4-BE49-F238E27FC236}">
                <a16:creationId xmlns:a16="http://schemas.microsoft.com/office/drawing/2014/main" id="{3478CA71-72BE-57E3-AD1D-70EFD266C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0778" y="2499909"/>
            <a:ext cx="4285222" cy="3379753"/>
          </a:xfrm>
          <a:prstGeom prst="rect">
            <a:avLst/>
          </a:prstGeom>
        </p:spPr>
      </p:pic>
      <p:sp>
        <p:nvSpPr>
          <p:cNvPr id="15" name="TextBox 14">
            <a:extLst>
              <a:ext uri="{FF2B5EF4-FFF2-40B4-BE49-F238E27FC236}">
                <a16:creationId xmlns:a16="http://schemas.microsoft.com/office/drawing/2014/main" id="{0C66DBF7-378B-A641-0185-929B6A822A30}"/>
              </a:ext>
            </a:extLst>
          </p:cNvPr>
          <p:cNvSpPr txBox="1"/>
          <p:nvPr/>
        </p:nvSpPr>
        <p:spPr>
          <a:xfrm>
            <a:off x="2743873" y="3573263"/>
            <a:ext cx="260377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a:ln>
                  <a:noFill/>
                </a:ln>
                <a:solidFill>
                  <a:prstClr val="black"/>
                </a:solidFill>
                <a:effectLst/>
                <a:uLnTx/>
                <a:uFillTx/>
                <a:latin typeface="Public Sans Light"/>
                <a:ea typeface="+mn-ea"/>
                <a:cs typeface="+mn-cs"/>
              </a:rPr>
              <a:t>What exactly is a seminar? </a:t>
            </a:r>
          </a:p>
        </p:txBody>
      </p:sp>
      <p:pic>
        <p:nvPicPr>
          <p:cNvPr id="17" name="Picture 16" descr="A black and white image of a face&#10;&#10;Description automatically generated">
            <a:extLst>
              <a:ext uri="{FF2B5EF4-FFF2-40B4-BE49-F238E27FC236}">
                <a16:creationId xmlns:a16="http://schemas.microsoft.com/office/drawing/2014/main" id="{143686C8-47F3-35BD-579B-84E0236B55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11350" y="3429000"/>
            <a:ext cx="2152650" cy="2152650"/>
          </a:xfrm>
          <a:prstGeom prst="rect">
            <a:avLst/>
          </a:prstGeom>
        </p:spPr>
      </p:pic>
      <p:pic>
        <p:nvPicPr>
          <p:cNvPr id="19" name="Picture 18" descr="A white line on a black background&#10;&#10;Description automatically generated">
            <a:extLst>
              <a:ext uri="{FF2B5EF4-FFF2-40B4-BE49-F238E27FC236}">
                <a16:creationId xmlns:a16="http://schemas.microsoft.com/office/drawing/2014/main" id="{418D3A1B-C02A-F575-D5A5-FFB6BCEC01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15176" y="2276474"/>
            <a:ext cx="2973300" cy="2709097"/>
          </a:xfrm>
          <a:prstGeom prst="rect">
            <a:avLst/>
          </a:prstGeom>
        </p:spPr>
      </p:pic>
      <p:sp>
        <p:nvSpPr>
          <p:cNvPr id="20" name="TextBox 19">
            <a:extLst>
              <a:ext uri="{FF2B5EF4-FFF2-40B4-BE49-F238E27FC236}">
                <a16:creationId xmlns:a16="http://schemas.microsoft.com/office/drawing/2014/main" id="{C40602EE-C536-7C86-7E73-39EAA01AB7F7}"/>
              </a:ext>
            </a:extLst>
          </p:cNvPr>
          <p:cNvSpPr txBox="1"/>
          <p:nvPr/>
        </p:nvSpPr>
        <p:spPr>
          <a:xfrm>
            <a:off x="7803901" y="3027511"/>
            <a:ext cx="159585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a:solidFill>
                  <a:prstClr val="black"/>
                </a:solidFill>
                <a:latin typeface="Public Sans Light"/>
              </a:rPr>
              <a:t>Are lectures recorded?</a:t>
            </a:r>
            <a:endParaRPr kumimoji="0" lang="en-AU" sz="1800" b="0" i="0" u="none" strike="noStrike" kern="1200" cap="none" spc="0" normalizeH="0" baseline="0" noProof="0">
              <a:ln>
                <a:noFill/>
              </a:ln>
              <a:solidFill>
                <a:prstClr val="black"/>
              </a:solidFill>
              <a:effectLst/>
              <a:uLnTx/>
              <a:uFillTx/>
              <a:latin typeface="Public Sans Light"/>
              <a:ea typeface="+mn-ea"/>
              <a:cs typeface="+mn-cs"/>
            </a:endParaRPr>
          </a:p>
        </p:txBody>
      </p:sp>
      <p:sp>
        <p:nvSpPr>
          <p:cNvPr id="3" name="Footer Placeholder 1">
            <a:extLst>
              <a:ext uri="{FF2B5EF4-FFF2-40B4-BE49-F238E27FC236}">
                <a16:creationId xmlns:a16="http://schemas.microsoft.com/office/drawing/2014/main" id="{2B4210EA-2410-3B62-6791-E2AD1F6DDB32}"/>
              </a:ext>
            </a:extLst>
          </p:cNvPr>
          <p:cNvSpPr>
            <a:spLocks noGrp="1"/>
          </p:cNvSpPr>
          <p:nvPr>
            <p:ph type="ftr" sz="quarter" idx="11"/>
          </p:nvPr>
        </p:nvSpPr>
        <p:spPr>
          <a:xfrm>
            <a:off x="672000" y="6561450"/>
            <a:ext cx="7200000" cy="144000"/>
          </a:xfrm>
        </p:spPr>
        <p:txBody>
          <a:bodyPr/>
          <a:lstStyle/>
          <a:p>
            <a:pPr lvl="0" defTabSz="609585">
              <a:defRPr/>
            </a:pPr>
            <a:r>
              <a:rPr lang="en-US" dirty="0">
                <a:solidFill>
                  <a:prstClr val="black"/>
                </a:solidFill>
              </a:rPr>
              <a:t>S2 2026 Orientation week | </a:t>
            </a:r>
            <a:r>
              <a:rPr lang="en-AU" dirty="0">
                <a:solidFill>
                  <a:prstClr val="black"/>
                </a:solidFill>
              </a:rPr>
              <a:t>Timetabling presentation and Q&amp;A</a:t>
            </a:r>
          </a:p>
        </p:txBody>
      </p:sp>
      <p:sp>
        <p:nvSpPr>
          <p:cNvPr id="7" name="Date Placeholder 3">
            <a:extLst>
              <a:ext uri="{FF2B5EF4-FFF2-40B4-BE49-F238E27FC236}">
                <a16:creationId xmlns:a16="http://schemas.microsoft.com/office/drawing/2014/main" id="{2807C06B-0C1D-1D58-2F7A-35CD7CCE679E}"/>
              </a:ext>
            </a:extLst>
          </p:cNvPr>
          <p:cNvSpPr>
            <a:spLocks noGrp="1"/>
          </p:cNvSpPr>
          <p:nvPr>
            <p:ph type="dt" sz="half" idx="2"/>
          </p:nvPr>
        </p:nvSpPr>
        <p:spPr>
          <a:xfrm>
            <a:off x="9441390" y="6552000"/>
            <a:ext cx="1871517" cy="144000"/>
          </a:xfrm>
        </p:spPr>
        <p:txBody>
          <a:bodyPr/>
          <a:lstStyle/>
          <a:p>
            <a:pPr lvl="0"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34314111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041C8A5-9B9F-CEE1-2699-77428DEB9620}"/>
              </a:ext>
            </a:extLst>
          </p:cNvPr>
          <p:cNvSpPr>
            <a:spLocks/>
          </p:cNvSpPr>
          <p:nvPr/>
        </p:nvSpPr>
        <p:spPr>
          <a:xfrm>
            <a:off x="480001" y="3516199"/>
            <a:ext cx="3224733" cy="2307086"/>
          </a:xfrm>
          <a:prstGeom prst="rect">
            <a:avLst/>
          </a:prstGeom>
          <a:solidFill>
            <a:schemeClr val="bg2">
              <a:lumMod val="9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defTabSz="609585"/>
            <a:endParaRPr lang="en-AU" sz="2400">
              <a:solidFill>
                <a:schemeClr val="accent5">
                  <a:lumMod val="20000"/>
                  <a:lumOff val="80000"/>
                </a:schemeClr>
              </a:solidFill>
              <a:latin typeface="Public Sans Light"/>
            </a:endParaRPr>
          </a:p>
        </p:txBody>
      </p:sp>
      <p:sp>
        <p:nvSpPr>
          <p:cNvPr id="8" name="TextBox 7">
            <a:extLst>
              <a:ext uri="{FF2B5EF4-FFF2-40B4-BE49-F238E27FC236}">
                <a16:creationId xmlns:a16="http://schemas.microsoft.com/office/drawing/2014/main" id="{F67DFA9B-1AEE-33C4-CE1C-28328332B695}"/>
              </a:ext>
            </a:extLst>
          </p:cNvPr>
          <p:cNvSpPr txBox="1"/>
          <p:nvPr/>
        </p:nvSpPr>
        <p:spPr>
          <a:xfrm>
            <a:off x="597997" y="3601148"/>
            <a:ext cx="2988739" cy="2137188"/>
          </a:xfrm>
          <a:prstGeom prst="rect">
            <a:avLst/>
          </a:prstGeom>
          <a:noFill/>
        </p:spPr>
        <p:txBody>
          <a:bodyPr wrap="square" anchor="b">
            <a:spAutoFit/>
          </a:bodyPr>
          <a:lstStyle/>
          <a:p>
            <a:pPr>
              <a:lnSpc>
                <a:spcPct val="120000"/>
              </a:lnSpc>
            </a:pPr>
            <a:r>
              <a:rPr lang="en-AU" sz="1400" dirty="0"/>
              <a:t>Participating in classes:</a:t>
            </a:r>
          </a:p>
          <a:p>
            <a:pPr>
              <a:lnSpc>
                <a:spcPct val="120000"/>
              </a:lnSpc>
            </a:pPr>
            <a:r>
              <a:rPr lang="en-AU" sz="1400" dirty="0">
                <a:hlinkClick r:id="rId2"/>
              </a:rPr>
              <a:t>https://quicklink.anu.edu.au/qrop</a:t>
            </a:r>
            <a:r>
              <a:rPr lang="en-AU" sz="1400" dirty="0"/>
              <a:t> </a:t>
            </a:r>
          </a:p>
          <a:p>
            <a:pPr>
              <a:lnSpc>
                <a:spcPct val="120000"/>
              </a:lnSpc>
            </a:pPr>
            <a:endParaRPr lang="en-AU" sz="1400" dirty="0"/>
          </a:p>
          <a:p>
            <a:pPr>
              <a:lnSpc>
                <a:spcPct val="120000"/>
              </a:lnSpc>
            </a:pPr>
            <a:r>
              <a:rPr lang="en-AU" sz="1400" dirty="0"/>
              <a:t>Teaching delivery types:</a:t>
            </a:r>
          </a:p>
          <a:p>
            <a:pPr>
              <a:lnSpc>
                <a:spcPct val="120000"/>
              </a:lnSpc>
            </a:pPr>
            <a:r>
              <a:rPr lang="en-AU" sz="1400" dirty="0">
                <a:hlinkClick r:id="rId3"/>
              </a:rPr>
              <a:t>https://quicklink.anu.edu.au/v1a9</a:t>
            </a:r>
            <a:r>
              <a:rPr lang="en-AU" sz="1400" dirty="0"/>
              <a:t> </a:t>
            </a:r>
          </a:p>
          <a:p>
            <a:pPr>
              <a:lnSpc>
                <a:spcPct val="120000"/>
              </a:lnSpc>
            </a:pPr>
            <a:endParaRPr lang="en-AU" sz="1400" dirty="0"/>
          </a:p>
          <a:p>
            <a:pPr>
              <a:lnSpc>
                <a:spcPct val="120000"/>
              </a:lnSpc>
            </a:pPr>
            <a:r>
              <a:rPr lang="en-AU" sz="1400" dirty="0"/>
              <a:t>Abbreviations for class types:</a:t>
            </a:r>
          </a:p>
          <a:p>
            <a:pPr>
              <a:lnSpc>
                <a:spcPct val="120000"/>
              </a:lnSpc>
            </a:pPr>
            <a:r>
              <a:rPr lang="en-AU" sz="1400" dirty="0">
                <a:hlinkClick r:id="rId4"/>
              </a:rPr>
              <a:t>https://quicklink.anu.edu.au/9jkt</a:t>
            </a:r>
            <a:r>
              <a:rPr lang="en-AU" sz="1400" dirty="0"/>
              <a:t>  </a:t>
            </a:r>
          </a:p>
        </p:txBody>
      </p:sp>
      <p:graphicFrame>
        <p:nvGraphicFramePr>
          <p:cNvPr id="12" name="Content Placeholder 11">
            <a:extLst>
              <a:ext uri="{FF2B5EF4-FFF2-40B4-BE49-F238E27FC236}">
                <a16:creationId xmlns:a16="http://schemas.microsoft.com/office/drawing/2014/main" id="{304625C3-D1BA-D7F6-685F-8DD1063EE043}"/>
              </a:ext>
            </a:extLst>
          </p:cNvPr>
          <p:cNvGraphicFramePr>
            <a:graphicFrameLocks noGrp="1"/>
          </p:cNvGraphicFramePr>
          <p:nvPr>
            <p:ph idx="1"/>
            <p:extLst>
              <p:ext uri="{D42A27DB-BD31-4B8C-83A1-F6EECF244321}">
                <p14:modId xmlns:p14="http://schemas.microsoft.com/office/powerpoint/2010/main" val="709697241"/>
              </p:ext>
            </p:extLst>
          </p:nvPr>
        </p:nvGraphicFramePr>
        <p:xfrm>
          <a:off x="3840001" y="431800"/>
          <a:ext cx="8203502" cy="5671314"/>
        </p:xfrm>
        <a:graphic>
          <a:graphicData uri="http://schemas.openxmlformats.org/drawingml/2006/table">
            <a:tbl>
              <a:tblPr bandRow="1">
                <a:tableStyleId>{5C22544A-7EE6-4342-B048-85BDC9FD1C3A}</a:tableStyleId>
              </a:tblPr>
              <a:tblGrid>
                <a:gridCol w="2457296">
                  <a:extLst>
                    <a:ext uri="{9D8B030D-6E8A-4147-A177-3AD203B41FA5}">
                      <a16:colId xmlns:a16="http://schemas.microsoft.com/office/drawing/2014/main" val="3432842469"/>
                    </a:ext>
                  </a:extLst>
                </a:gridCol>
                <a:gridCol w="3217664">
                  <a:extLst>
                    <a:ext uri="{9D8B030D-6E8A-4147-A177-3AD203B41FA5}">
                      <a16:colId xmlns:a16="http://schemas.microsoft.com/office/drawing/2014/main" val="3183671841"/>
                    </a:ext>
                  </a:extLst>
                </a:gridCol>
                <a:gridCol w="2528542">
                  <a:extLst>
                    <a:ext uri="{9D8B030D-6E8A-4147-A177-3AD203B41FA5}">
                      <a16:colId xmlns:a16="http://schemas.microsoft.com/office/drawing/2014/main" val="256856286"/>
                    </a:ext>
                  </a:extLst>
                </a:gridCol>
              </a:tblGrid>
              <a:tr h="504416">
                <a:tc>
                  <a:txBody>
                    <a:bodyPr/>
                    <a:lstStyle/>
                    <a:p>
                      <a:r>
                        <a:rPr lang="en-AU" sz="1600" b="1"/>
                        <a:t>Type</a:t>
                      </a:r>
                    </a:p>
                  </a:txBody>
                  <a:tcPr marL="72000" marR="72000" marT="36000" marB="36000" anchor="ctr"/>
                </a:tc>
                <a:tc>
                  <a:txBody>
                    <a:bodyPr/>
                    <a:lstStyle/>
                    <a:p>
                      <a:r>
                        <a:rPr lang="en-AU" sz="1600" b="1"/>
                        <a:t>Description</a:t>
                      </a:r>
                    </a:p>
                  </a:txBody>
                  <a:tcPr marL="72000" marR="72000" marT="36000" marB="36000" anchor="ctr"/>
                </a:tc>
                <a:tc>
                  <a:txBody>
                    <a:bodyPr/>
                    <a:lstStyle/>
                    <a:p>
                      <a:pPr algn="ctr"/>
                      <a:r>
                        <a:rPr lang="en-US" sz="1400" b="1" err="1"/>
                        <a:t>Clashable</a:t>
                      </a:r>
                      <a:r>
                        <a:rPr lang="en-US" sz="1400" b="1"/>
                        <a:t> vs </a:t>
                      </a:r>
                      <a:r>
                        <a:rPr lang="en-US" sz="1400" b="1" err="1"/>
                        <a:t>unclashable</a:t>
                      </a:r>
                      <a:endParaRPr lang="en-US" sz="1400" b="1"/>
                    </a:p>
                    <a:p>
                      <a:pPr algn="ctr"/>
                      <a:r>
                        <a:rPr lang="en-US" sz="1400" b="1"/>
                        <a:t>(how to tell)</a:t>
                      </a:r>
                      <a:endParaRPr lang="en-AU" sz="1400" b="1"/>
                    </a:p>
                  </a:txBody>
                  <a:tcPr marL="72000" marR="72000" marT="36000" marB="36000" anchor="ctr"/>
                </a:tc>
                <a:extLst>
                  <a:ext uri="{0D108BD9-81ED-4DB2-BD59-A6C34878D82A}">
                    <a16:rowId xmlns:a16="http://schemas.microsoft.com/office/drawing/2014/main" val="2681235960"/>
                  </a:ext>
                </a:extLst>
              </a:tr>
              <a:tr h="680828">
                <a:tc>
                  <a:txBody>
                    <a:bodyPr/>
                    <a:lstStyle/>
                    <a:p>
                      <a:r>
                        <a:rPr lang="en-AU" sz="1300"/>
                        <a:t>Lectures</a:t>
                      </a:r>
                    </a:p>
                  </a:txBody>
                  <a:tcPr marL="72000" marR="72000" marT="36000" marB="36000" anchor="ctr"/>
                </a:tc>
                <a:tc>
                  <a:txBody>
                    <a:bodyPr/>
                    <a:lstStyle/>
                    <a:p>
                      <a:r>
                        <a:rPr lang="en-AU" sz="1300" i="1" dirty="0"/>
                        <a:t>Large-group sessions where core concepts and theories are introduced. </a:t>
                      </a:r>
                    </a:p>
                  </a:txBody>
                  <a:tcPr marL="72000" marR="72000" marT="36000" marB="36000" anchor="ctr"/>
                </a:tc>
                <a:tc>
                  <a:txBody>
                    <a:bodyPr/>
                    <a:lstStyle/>
                    <a:p>
                      <a:pPr algn="ctr"/>
                      <a:r>
                        <a:rPr lang="en-AU" sz="1300"/>
                        <a:t>🎥 Recorded → </a:t>
                      </a:r>
                    </a:p>
                    <a:p>
                      <a:pPr algn="ctr"/>
                      <a:r>
                        <a:rPr lang="en-AU" sz="1300"/>
                        <a:t>usually </a:t>
                      </a:r>
                      <a:r>
                        <a:rPr lang="en-AU" sz="1300" err="1"/>
                        <a:t>clashable</a:t>
                      </a:r>
                      <a:endParaRPr lang="en-AU" sz="1300"/>
                    </a:p>
                  </a:txBody>
                  <a:tcPr marL="72000" marR="72000" marT="36000" marB="36000" anchor="ctr"/>
                </a:tc>
                <a:extLst>
                  <a:ext uri="{0D108BD9-81ED-4DB2-BD59-A6C34878D82A}">
                    <a16:rowId xmlns:a16="http://schemas.microsoft.com/office/drawing/2014/main" val="709114700"/>
                  </a:ext>
                </a:extLst>
              </a:tr>
              <a:tr h="721895">
                <a:tc>
                  <a:txBody>
                    <a:bodyPr/>
                    <a:lstStyle/>
                    <a:p>
                      <a:r>
                        <a:rPr lang="en-AU" sz="1300" dirty="0"/>
                        <a:t>Tutorials</a:t>
                      </a:r>
                    </a:p>
                  </a:txBody>
                  <a:tcPr marL="72000" marR="72000" marT="36000" marB="36000" anchor="ctr"/>
                </a:tc>
                <a:tc>
                  <a:txBody>
                    <a:bodyPr/>
                    <a:lstStyle/>
                    <a:p>
                      <a:r>
                        <a:rPr lang="en-AU" sz="1300" i="1"/>
                        <a:t>Smaller classes for discussion, problem solving, and deeper engagement with content. </a:t>
                      </a:r>
                    </a:p>
                  </a:txBody>
                  <a:tcPr marL="72000" marR="72000" marT="36000" marB="36000" anchor="ctr"/>
                </a:tc>
                <a:tc>
                  <a:txBody>
                    <a:bodyPr/>
                    <a:lstStyle/>
                    <a:p>
                      <a:pPr algn="ctr"/>
                      <a:r>
                        <a:rPr lang="en-AU" sz="1300"/>
                        <a:t>👥 Interactive → </a:t>
                      </a:r>
                    </a:p>
                    <a:p>
                      <a:pPr algn="ctr"/>
                      <a:r>
                        <a:rPr lang="en-AU" sz="1300"/>
                        <a:t>usually </a:t>
                      </a:r>
                      <a:r>
                        <a:rPr lang="en-AU" sz="1300" err="1"/>
                        <a:t>unclashable</a:t>
                      </a:r>
                      <a:endParaRPr lang="en-AU" sz="1300"/>
                    </a:p>
                  </a:txBody>
                  <a:tcPr marL="72000" marR="72000" marT="36000" marB="36000" anchor="ctr"/>
                </a:tc>
                <a:extLst>
                  <a:ext uri="{0D108BD9-81ED-4DB2-BD59-A6C34878D82A}">
                    <a16:rowId xmlns:a16="http://schemas.microsoft.com/office/drawing/2014/main" val="1691356463"/>
                  </a:ext>
                </a:extLst>
              </a:tr>
              <a:tr h="780994">
                <a:tc>
                  <a:txBody>
                    <a:bodyPr/>
                    <a:lstStyle/>
                    <a:p>
                      <a:r>
                        <a:rPr lang="en-AU" sz="1300" dirty="0"/>
                        <a:t>Lectorials</a:t>
                      </a:r>
                    </a:p>
                  </a:txBody>
                  <a:tcPr marL="72000" marR="72000" marT="36000" marB="36000" anchor="ctr"/>
                </a:tc>
                <a:tc>
                  <a:txBody>
                    <a:bodyPr/>
                    <a:lstStyle/>
                    <a:p>
                      <a:r>
                        <a:rPr lang="en-AU" sz="1300" i="1" dirty="0"/>
                        <a:t>Combination of a lecture and tutorial</a:t>
                      </a:r>
                    </a:p>
                  </a:txBody>
                  <a:tcPr marL="72000" marR="72000" marT="36000" marB="36000" anchor="ctr"/>
                </a:tc>
                <a:tc>
                  <a:txBody>
                    <a:bodyPr/>
                    <a:lstStyle/>
                    <a:p>
                      <a:pPr algn="ctr"/>
                      <a:r>
                        <a:rPr lang="en-AU" sz="1300"/>
                        <a:t>🎥 Recorded +</a:t>
                      </a:r>
                      <a:br>
                        <a:rPr lang="en-AU" sz="1300"/>
                      </a:br>
                      <a:r>
                        <a:rPr lang="en-AU" sz="1300"/>
                        <a:t>👥 Interactive → </a:t>
                      </a:r>
                    </a:p>
                    <a:p>
                      <a:pPr algn="ctr"/>
                      <a:r>
                        <a:rPr lang="en-AU" sz="1300"/>
                        <a:t>usually </a:t>
                      </a:r>
                      <a:r>
                        <a:rPr lang="en-AU" sz="1300" err="1"/>
                        <a:t>unclashable</a:t>
                      </a:r>
                      <a:endParaRPr lang="en-AU" sz="1300"/>
                    </a:p>
                  </a:txBody>
                  <a:tcPr marL="72000" marR="72000" marT="36000" marB="36000" anchor="ctr"/>
                </a:tc>
                <a:extLst>
                  <a:ext uri="{0D108BD9-81ED-4DB2-BD59-A6C34878D82A}">
                    <a16:rowId xmlns:a16="http://schemas.microsoft.com/office/drawing/2014/main" val="3554084271"/>
                  </a:ext>
                </a:extLst>
              </a:tr>
              <a:tr h="733477">
                <a:tc>
                  <a:txBody>
                    <a:bodyPr/>
                    <a:lstStyle/>
                    <a:p>
                      <a:r>
                        <a:rPr lang="en-AU" sz="1300"/>
                        <a:t>Workshops or Seminars</a:t>
                      </a:r>
                    </a:p>
                  </a:txBody>
                  <a:tcPr marL="72000" marR="72000" marT="36000" marB="36000" anchor="ctr"/>
                </a:tc>
                <a:tc>
                  <a:txBody>
                    <a:bodyPr/>
                    <a:lstStyle/>
                    <a:p>
                      <a:r>
                        <a:rPr lang="en-AU" sz="1300" i="1" dirty="0"/>
                        <a:t>Interactive sessions that mix discussion, group activities or applied tasks. </a:t>
                      </a:r>
                    </a:p>
                  </a:txBody>
                  <a:tcPr marL="72000" marR="72000" marT="36000" marB="36000" anchor="ctr"/>
                </a:tc>
                <a:tc>
                  <a:txBody>
                    <a:bodyPr/>
                    <a:lstStyle/>
                    <a:p>
                      <a:pPr algn="ctr"/>
                      <a:r>
                        <a:rPr lang="en-AU" sz="1300"/>
                        <a:t>👥 Interactive → </a:t>
                      </a:r>
                    </a:p>
                    <a:p>
                      <a:pPr algn="ctr"/>
                      <a:r>
                        <a:rPr lang="en-AU" sz="1300"/>
                        <a:t>usually </a:t>
                      </a:r>
                      <a:r>
                        <a:rPr lang="en-AU" sz="1300" err="1"/>
                        <a:t>unclashable</a:t>
                      </a:r>
                      <a:endParaRPr lang="en-AU" sz="1300"/>
                    </a:p>
                  </a:txBody>
                  <a:tcPr marL="72000" marR="72000" marT="36000" marB="36000" anchor="ctr"/>
                </a:tc>
                <a:extLst>
                  <a:ext uri="{0D108BD9-81ED-4DB2-BD59-A6C34878D82A}">
                    <a16:rowId xmlns:a16="http://schemas.microsoft.com/office/drawing/2014/main" val="2275875892"/>
                  </a:ext>
                </a:extLst>
              </a:tr>
              <a:tr h="583836">
                <a:tc>
                  <a:txBody>
                    <a:bodyPr/>
                    <a:lstStyle/>
                    <a:p>
                      <a:r>
                        <a:rPr lang="en-AU" sz="1300"/>
                        <a:t>Laboratories or Practicals</a:t>
                      </a:r>
                    </a:p>
                  </a:txBody>
                  <a:tcPr marL="72000" marR="72000" marT="36000" marB="36000" anchor="ctr"/>
                </a:tc>
                <a:tc>
                  <a:txBody>
                    <a:bodyPr/>
                    <a:lstStyle/>
                    <a:p>
                      <a:r>
                        <a:rPr lang="en-AU" sz="1300" i="1" dirty="0"/>
                        <a:t>Hands-on classes focussed on experiments or practical skills.</a:t>
                      </a:r>
                    </a:p>
                  </a:txBody>
                  <a:tcPr marL="72000" marR="72000" marT="36000" marB="36000" anchor="ctr"/>
                </a:tc>
                <a:tc>
                  <a:txBody>
                    <a:bodyPr/>
                    <a:lstStyle/>
                    <a:p>
                      <a:pPr algn="ctr"/>
                      <a:r>
                        <a:rPr lang="en-AU" sz="1300"/>
                        <a:t>👥 Interactive → </a:t>
                      </a:r>
                    </a:p>
                    <a:p>
                      <a:pPr algn="ctr"/>
                      <a:r>
                        <a:rPr lang="en-AU" sz="1300"/>
                        <a:t>usually </a:t>
                      </a:r>
                      <a:r>
                        <a:rPr lang="en-AU" sz="1300" err="1"/>
                        <a:t>unclashable</a:t>
                      </a:r>
                      <a:endParaRPr lang="en-AU" sz="1300"/>
                    </a:p>
                  </a:txBody>
                  <a:tcPr marL="72000" marR="72000" marT="36000" marB="36000" anchor="ctr"/>
                </a:tc>
                <a:extLst>
                  <a:ext uri="{0D108BD9-81ED-4DB2-BD59-A6C34878D82A}">
                    <a16:rowId xmlns:a16="http://schemas.microsoft.com/office/drawing/2014/main" val="4287787950"/>
                  </a:ext>
                </a:extLst>
              </a:tr>
              <a:tr h="635959">
                <a:tc>
                  <a:txBody>
                    <a:bodyPr/>
                    <a:lstStyle/>
                    <a:p>
                      <a:r>
                        <a:rPr lang="en-AU" sz="1300"/>
                        <a:t>Clinics, Fieldwork or Studio</a:t>
                      </a:r>
                    </a:p>
                  </a:txBody>
                  <a:tcPr marL="72000" marR="72000" marT="36000" marB="36000" anchor="ctr"/>
                </a:tc>
                <a:tc>
                  <a:txBody>
                    <a:bodyPr/>
                    <a:lstStyle/>
                    <a:p>
                      <a:r>
                        <a:rPr lang="en-AU" sz="1300" i="1" dirty="0"/>
                        <a:t>Specialised learning experiences.</a:t>
                      </a:r>
                    </a:p>
                  </a:txBody>
                  <a:tcPr marL="72000" marR="72000" marT="36000" marB="36000" anchor="ctr"/>
                </a:tc>
                <a:tc>
                  <a:txBody>
                    <a:bodyPr/>
                    <a:lstStyle/>
                    <a:p>
                      <a:pPr algn="ctr"/>
                      <a:r>
                        <a:rPr lang="en-AU" sz="1300"/>
                        <a:t>👥 Interactive → </a:t>
                      </a:r>
                    </a:p>
                    <a:p>
                      <a:pPr algn="ctr"/>
                      <a:r>
                        <a:rPr lang="en-AU" sz="1300"/>
                        <a:t>usually </a:t>
                      </a:r>
                      <a:r>
                        <a:rPr lang="en-AU" sz="1300" err="1"/>
                        <a:t>unclashable</a:t>
                      </a:r>
                      <a:endParaRPr lang="en-AU" sz="1300"/>
                    </a:p>
                  </a:txBody>
                  <a:tcPr marL="72000" marR="72000" marT="36000" marB="36000" anchor="ctr"/>
                </a:tc>
                <a:extLst>
                  <a:ext uri="{0D108BD9-81ED-4DB2-BD59-A6C34878D82A}">
                    <a16:rowId xmlns:a16="http://schemas.microsoft.com/office/drawing/2014/main" val="111776769"/>
                  </a:ext>
                </a:extLst>
              </a:tr>
              <a:tr h="519223">
                <a:tc>
                  <a:txBody>
                    <a:bodyPr/>
                    <a:lstStyle/>
                    <a:p>
                      <a:r>
                        <a:rPr lang="en-AU" sz="1300"/>
                        <a:t>Assessment sessions</a:t>
                      </a:r>
                    </a:p>
                  </a:txBody>
                  <a:tcPr marL="72000" marR="72000" marT="36000" marB="36000" anchor="ctr"/>
                </a:tc>
                <a:tc>
                  <a:txBody>
                    <a:bodyPr/>
                    <a:lstStyle/>
                    <a:p>
                      <a:r>
                        <a:rPr lang="en-AU" sz="1300" i="1" dirty="0"/>
                        <a:t>Scheduled assessment activities.</a:t>
                      </a:r>
                    </a:p>
                  </a:txBody>
                  <a:tcPr marL="72000" marR="72000" marT="36000" marB="36000" anchor="ctr"/>
                </a:tc>
                <a:tc>
                  <a:txBody>
                    <a:bodyPr/>
                    <a:lstStyle/>
                    <a:p>
                      <a:pPr algn="ctr"/>
                      <a:r>
                        <a:rPr lang="en-AU" sz="1300"/>
                        <a:t>👥 Interactive → </a:t>
                      </a:r>
                    </a:p>
                    <a:p>
                      <a:pPr algn="ctr"/>
                      <a:r>
                        <a:rPr lang="en-AU" sz="1300"/>
                        <a:t>usually </a:t>
                      </a:r>
                      <a:r>
                        <a:rPr lang="en-AU" sz="1300" err="1"/>
                        <a:t>unclashable</a:t>
                      </a:r>
                      <a:endParaRPr lang="en-AU" sz="1300"/>
                    </a:p>
                  </a:txBody>
                  <a:tcPr marL="72000" marR="72000" marT="36000" marB="36000" anchor="ctr"/>
                </a:tc>
                <a:extLst>
                  <a:ext uri="{0D108BD9-81ED-4DB2-BD59-A6C34878D82A}">
                    <a16:rowId xmlns:a16="http://schemas.microsoft.com/office/drawing/2014/main" val="1408790972"/>
                  </a:ext>
                </a:extLst>
              </a:tr>
              <a:tr h="510686">
                <a:tc>
                  <a:txBody>
                    <a:bodyPr/>
                    <a:lstStyle/>
                    <a:p>
                      <a:r>
                        <a:rPr lang="en-AU" sz="1300"/>
                        <a:t>Drop-in or Support classes</a:t>
                      </a:r>
                    </a:p>
                  </a:txBody>
                  <a:tcPr marL="72000" marR="72000" marT="36000" marB="36000" anchor="ctr"/>
                </a:tc>
                <a:tc>
                  <a:txBody>
                    <a:bodyPr/>
                    <a:lstStyle/>
                    <a:p>
                      <a:r>
                        <a:rPr lang="en-AU" sz="1300" i="1" dirty="0"/>
                        <a:t>Optional support or extra practice. </a:t>
                      </a:r>
                    </a:p>
                  </a:txBody>
                  <a:tcPr marL="72000" marR="72000" marT="36000" marB="36000" anchor="ct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AU" sz="1300" dirty="0"/>
                        <a:t>Optional - usually </a:t>
                      </a:r>
                      <a:r>
                        <a:rPr lang="en-AU" sz="1300" dirty="0" err="1"/>
                        <a:t>clashable</a:t>
                      </a:r>
                      <a:endParaRPr lang="en-AU" sz="1300" dirty="0"/>
                    </a:p>
                  </a:txBody>
                  <a:tcPr marL="72000" marR="72000" marT="36000" marB="36000" anchor="ctr"/>
                </a:tc>
                <a:extLst>
                  <a:ext uri="{0D108BD9-81ED-4DB2-BD59-A6C34878D82A}">
                    <a16:rowId xmlns:a16="http://schemas.microsoft.com/office/drawing/2014/main" val="3615996120"/>
                  </a:ext>
                </a:extLst>
              </a:tr>
            </a:tbl>
          </a:graphicData>
        </a:graphic>
      </p:graphicFrame>
      <p:sp>
        <p:nvSpPr>
          <p:cNvPr id="4" name="Slide Number Placeholder 3">
            <a:extLst>
              <a:ext uri="{FF2B5EF4-FFF2-40B4-BE49-F238E27FC236}">
                <a16:creationId xmlns:a16="http://schemas.microsoft.com/office/drawing/2014/main" id="{D64E91BA-4632-6B36-D8FF-F54127795D79}"/>
              </a:ext>
            </a:extLst>
          </p:cNvPr>
          <p:cNvSpPr>
            <a:spLocks noGrp="1"/>
          </p:cNvSpPr>
          <p:nvPr>
            <p:ph type="sldNum" sz="quarter" idx="12"/>
          </p:nvPr>
        </p:nvSpPr>
        <p:spPr/>
        <p:txBody>
          <a:bodyPr/>
          <a:lstStyle/>
          <a:p>
            <a:fld id="{10A01DC5-1685-4615-8240-15192985C6A2}" type="slidenum">
              <a:rPr lang="en-AU" smtClean="0"/>
              <a:pPr/>
              <a:t>11</a:t>
            </a:fld>
            <a:endParaRPr lang="en-AU"/>
          </a:p>
        </p:txBody>
      </p:sp>
      <p:sp>
        <p:nvSpPr>
          <p:cNvPr id="6" name="Text Placeholder 5">
            <a:extLst>
              <a:ext uri="{FF2B5EF4-FFF2-40B4-BE49-F238E27FC236}">
                <a16:creationId xmlns:a16="http://schemas.microsoft.com/office/drawing/2014/main" id="{60F2A33D-83D1-01FF-D27E-35CD2A46068A}"/>
              </a:ext>
            </a:extLst>
          </p:cNvPr>
          <p:cNvSpPr>
            <a:spLocks noGrp="1"/>
          </p:cNvSpPr>
          <p:nvPr>
            <p:ph type="body" sz="quarter" idx="13"/>
          </p:nvPr>
        </p:nvSpPr>
        <p:spPr>
          <a:xfrm>
            <a:off x="431800" y="431800"/>
            <a:ext cx="3360000" cy="2940397"/>
          </a:xfrm>
        </p:spPr>
        <p:txBody>
          <a:bodyPr>
            <a:normAutofit/>
          </a:bodyPr>
          <a:lstStyle/>
          <a:p>
            <a:r>
              <a:rPr lang="en-AU" sz="4400" dirty="0"/>
              <a:t>Class types at ANU</a:t>
            </a:r>
          </a:p>
        </p:txBody>
      </p:sp>
      <p:sp>
        <p:nvSpPr>
          <p:cNvPr id="11" name="TextBox 10">
            <a:extLst>
              <a:ext uri="{FF2B5EF4-FFF2-40B4-BE49-F238E27FC236}">
                <a16:creationId xmlns:a16="http://schemas.microsoft.com/office/drawing/2014/main" id="{122D38EA-4821-9860-5B8C-805563FD0634}"/>
              </a:ext>
            </a:extLst>
          </p:cNvPr>
          <p:cNvSpPr txBox="1"/>
          <p:nvPr/>
        </p:nvSpPr>
        <p:spPr>
          <a:xfrm>
            <a:off x="431800" y="1810136"/>
            <a:ext cx="3027837" cy="1200329"/>
          </a:xfrm>
          <a:prstGeom prst="rect">
            <a:avLst/>
          </a:prstGeom>
          <a:noFill/>
        </p:spPr>
        <p:txBody>
          <a:bodyPr wrap="square" anchor="t">
            <a:spAutoFit/>
          </a:bodyPr>
          <a:lstStyle/>
          <a:p>
            <a:r>
              <a:rPr lang="en-AU"/>
              <a:t>Your timetable will have a variety of teaching activities (classes). Here are some common ones.</a:t>
            </a:r>
            <a:endParaRPr lang="en-AU" sz="1400"/>
          </a:p>
        </p:txBody>
      </p:sp>
      <p:sp>
        <p:nvSpPr>
          <p:cNvPr id="17" name="Footer Placeholder 1">
            <a:extLst>
              <a:ext uri="{FF2B5EF4-FFF2-40B4-BE49-F238E27FC236}">
                <a16:creationId xmlns:a16="http://schemas.microsoft.com/office/drawing/2014/main" id="{A56F93BD-0B36-B0CA-FF12-BA4F9B38AB4E}"/>
              </a:ext>
            </a:extLst>
          </p:cNvPr>
          <p:cNvSpPr>
            <a:spLocks noGrp="1"/>
          </p:cNvSpPr>
          <p:nvPr>
            <p:ph type="ftr" sz="quarter" idx="11"/>
          </p:nvPr>
        </p:nvSpPr>
        <p:spPr>
          <a:xfrm>
            <a:off x="672000" y="6561450"/>
            <a:ext cx="7200000" cy="144000"/>
          </a:xfrm>
        </p:spPr>
        <p:txBody>
          <a:bodyPr/>
          <a:lstStyle/>
          <a:p>
            <a:pPr lvl="0" defTabSz="609585">
              <a:defRPr/>
            </a:pPr>
            <a:r>
              <a:rPr lang="en-US" dirty="0">
                <a:solidFill>
                  <a:prstClr val="black"/>
                </a:solidFill>
              </a:rPr>
              <a:t>S2 2026 Orientation week | </a:t>
            </a:r>
            <a:r>
              <a:rPr lang="en-AU" dirty="0">
                <a:solidFill>
                  <a:prstClr val="black"/>
                </a:solidFill>
              </a:rPr>
              <a:t>Timetabling presentation and Q&amp;A</a:t>
            </a:r>
          </a:p>
        </p:txBody>
      </p:sp>
      <p:sp>
        <p:nvSpPr>
          <p:cNvPr id="2" name="Date Placeholder 3">
            <a:extLst>
              <a:ext uri="{FF2B5EF4-FFF2-40B4-BE49-F238E27FC236}">
                <a16:creationId xmlns:a16="http://schemas.microsoft.com/office/drawing/2014/main" id="{3AFF464E-DC2B-0366-02D4-98D3B7F13980}"/>
              </a:ext>
            </a:extLst>
          </p:cNvPr>
          <p:cNvSpPr>
            <a:spLocks noGrp="1"/>
          </p:cNvSpPr>
          <p:nvPr>
            <p:ph type="dt" sz="half" idx="2"/>
          </p:nvPr>
        </p:nvSpPr>
        <p:spPr>
          <a:xfrm>
            <a:off x="9441390" y="6552000"/>
            <a:ext cx="1871517" cy="144000"/>
          </a:xfrm>
        </p:spPr>
        <p:txBody>
          <a:bodyPr/>
          <a:lstStyle/>
          <a:p>
            <a:pPr lvl="0"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32599344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27AE68C-6CFC-97FB-C9EC-9751F285E065}"/>
              </a:ext>
            </a:extLst>
          </p:cNvPr>
          <p:cNvSpPr>
            <a:spLocks noGrp="1"/>
          </p:cNvSpPr>
          <p:nvPr>
            <p:ph type="body" idx="1"/>
          </p:nvPr>
        </p:nvSpPr>
        <p:spPr>
          <a:xfrm>
            <a:off x="431517" y="1569054"/>
            <a:ext cx="5280000" cy="720000"/>
          </a:xfrm>
        </p:spPr>
        <p:txBody>
          <a:bodyPr/>
          <a:lstStyle/>
          <a:p>
            <a:r>
              <a:rPr lang="en-AU" err="1"/>
              <a:t>Clashable</a:t>
            </a:r>
            <a:endParaRPr lang="en-AU"/>
          </a:p>
        </p:txBody>
      </p:sp>
      <p:sp>
        <p:nvSpPr>
          <p:cNvPr id="8" name="Content Placeholder 7">
            <a:extLst>
              <a:ext uri="{FF2B5EF4-FFF2-40B4-BE49-F238E27FC236}">
                <a16:creationId xmlns:a16="http://schemas.microsoft.com/office/drawing/2014/main" id="{31C7CBC6-84F3-A098-24AF-B75D75854527}"/>
              </a:ext>
            </a:extLst>
          </p:cNvPr>
          <p:cNvSpPr>
            <a:spLocks noGrp="1"/>
          </p:cNvSpPr>
          <p:nvPr>
            <p:ph sz="half" idx="2"/>
          </p:nvPr>
        </p:nvSpPr>
        <p:spPr>
          <a:xfrm>
            <a:off x="431517" y="2287891"/>
            <a:ext cx="5280000" cy="2970890"/>
          </a:xfrm>
        </p:spPr>
        <p:txBody>
          <a:bodyPr>
            <a:noAutofit/>
          </a:bodyPr>
          <a:lstStyle/>
          <a:p>
            <a:r>
              <a:rPr lang="en-AU" dirty="0">
                <a:solidFill>
                  <a:schemeClr val="tx1"/>
                </a:solidFill>
                <a:latin typeface="+mn-lt"/>
              </a:rPr>
              <a:t>Some activities in </a:t>
            </a:r>
            <a:r>
              <a:rPr lang="en-AU" dirty="0" err="1">
                <a:solidFill>
                  <a:schemeClr val="tx1"/>
                </a:solidFill>
                <a:latin typeface="+mn-lt"/>
              </a:rPr>
              <a:t>MyTimetable</a:t>
            </a:r>
            <a:r>
              <a:rPr lang="en-AU" dirty="0">
                <a:solidFill>
                  <a:schemeClr val="tx1"/>
                </a:solidFill>
                <a:latin typeface="+mn-lt"/>
              </a:rPr>
              <a:t> are marked as </a:t>
            </a:r>
            <a:r>
              <a:rPr lang="en-AU" b="1" dirty="0" err="1">
                <a:solidFill>
                  <a:schemeClr val="tx1"/>
                </a:solidFill>
                <a:latin typeface="+mn-lt"/>
              </a:rPr>
              <a:t>clashable</a:t>
            </a:r>
            <a:r>
              <a:rPr lang="en-AU" dirty="0">
                <a:solidFill>
                  <a:schemeClr val="tx1"/>
                </a:solidFill>
                <a:latin typeface="+mn-lt"/>
              </a:rPr>
              <a:t>.</a:t>
            </a:r>
            <a:br>
              <a:rPr lang="en-AU" dirty="0">
                <a:solidFill>
                  <a:schemeClr val="tx1"/>
                </a:solidFill>
                <a:latin typeface="+mn-lt"/>
              </a:rPr>
            </a:br>
            <a:br>
              <a:rPr lang="en-AU" dirty="0">
                <a:solidFill>
                  <a:schemeClr val="tx1"/>
                </a:solidFill>
                <a:latin typeface="+mn-lt"/>
              </a:rPr>
            </a:br>
            <a:r>
              <a:rPr lang="en-AU" dirty="0" err="1">
                <a:solidFill>
                  <a:schemeClr val="tx1"/>
                </a:solidFill>
                <a:latin typeface="+mn-lt"/>
              </a:rPr>
              <a:t>MyTimetable</a:t>
            </a:r>
            <a:r>
              <a:rPr lang="en-AU" dirty="0">
                <a:solidFill>
                  <a:schemeClr val="tx1"/>
                </a:solidFill>
                <a:latin typeface="+mn-lt"/>
              </a:rPr>
              <a:t> will allow the activity to overlap with another class in your timetable. </a:t>
            </a:r>
            <a:br>
              <a:rPr lang="en-AU" dirty="0">
                <a:solidFill>
                  <a:schemeClr val="tx1"/>
                </a:solidFill>
                <a:latin typeface="+mn-lt"/>
              </a:rPr>
            </a:br>
            <a:br>
              <a:rPr lang="en-AU" dirty="0">
                <a:solidFill>
                  <a:schemeClr val="tx1"/>
                </a:solidFill>
                <a:latin typeface="+mn-lt"/>
              </a:rPr>
            </a:br>
            <a:r>
              <a:rPr lang="en-AU" dirty="0">
                <a:solidFill>
                  <a:schemeClr val="tx1"/>
                </a:solidFill>
                <a:latin typeface="+mn-lt"/>
              </a:rPr>
              <a:t>This is usually because you do not need to attend at the scheduled time, such as a recorded lecture.</a:t>
            </a:r>
            <a:br>
              <a:rPr lang="en-AU" dirty="0">
                <a:solidFill>
                  <a:schemeClr val="tx1"/>
                </a:solidFill>
                <a:latin typeface="+mn-lt"/>
              </a:rPr>
            </a:br>
            <a:br>
              <a:rPr lang="en-AU" dirty="0">
                <a:solidFill>
                  <a:schemeClr val="tx1"/>
                </a:solidFill>
                <a:latin typeface="+mn-lt"/>
              </a:rPr>
            </a:br>
            <a:r>
              <a:rPr lang="en-US" dirty="0">
                <a:solidFill>
                  <a:schemeClr val="tx1"/>
                </a:solidFill>
                <a:latin typeface="+mn-lt"/>
              </a:rPr>
              <a:t>All lectures are recorded and posted to the Canvas page for the course.</a:t>
            </a:r>
            <a:endParaRPr lang="en-AU" dirty="0">
              <a:latin typeface="+mn-lt"/>
            </a:endParaRPr>
          </a:p>
          <a:p>
            <a:endParaRPr lang="en-AU" dirty="0">
              <a:solidFill>
                <a:schemeClr val="tx1"/>
              </a:solidFill>
              <a:latin typeface="+mn-lt"/>
            </a:endParaRPr>
          </a:p>
        </p:txBody>
      </p:sp>
      <p:sp>
        <p:nvSpPr>
          <p:cNvPr id="9" name="Text Placeholder 8">
            <a:extLst>
              <a:ext uri="{FF2B5EF4-FFF2-40B4-BE49-F238E27FC236}">
                <a16:creationId xmlns:a16="http://schemas.microsoft.com/office/drawing/2014/main" id="{0BD8DE2B-5BB4-511B-2E4A-2EA3339BEB59}"/>
              </a:ext>
            </a:extLst>
          </p:cNvPr>
          <p:cNvSpPr>
            <a:spLocks noGrp="1"/>
          </p:cNvSpPr>
          <p:nvPr>
            <p:ph type="body" sz="quarter" idx="3"/>
          </p:nvPr>
        </p:nvSpPr>
        <p:spPr>
          <a:xfrm>
            <a:off x="6431517" y="1569054"/>
            <a:ext cx="5280000" cy="720000"/>
          </a:xfrm>
        </p:spPr>
        <p:txBody>
          <a:bodyPr/>
          <a:lstStyle/>
          <a:p>
            <a:r>
              <a:rPr lang="en-AU" err="1"/>
              <a:t>Unclashable</a:t>
            </a:r>
            <a:endParaRPr lang="en-AU"/>
          </a:p>
        </p:txBody>
      </p:sp>
      <p:sp>
        <p:nvSpPr>
          <p:cNvPr id="10" name="Content Placeholder 9">
            <a:extLst>
              <a:ext uri="{FF2B5EF4-FFF2-40B4-BE49-F238E27FC236}">
                <a16:creationId xmlns:a16="http://schemas.microsoft.com/office/drawing/2014/main" id="{0C6253B2-0411-847E-B2D2-BF0C22B67738}"/>
              </a:ext>
            </a:extLst>
          </p:cNvPr>
          <p:cNvSpPr>
            <a:spLocks noGrp="1"/>
          </p:cNvSpPr>
          <p:nvPr>
            <p:ph sz="quarter" idx="4"/>
          </p:nvPr>
        </p:nvSpPr>
        <p:spPr>
          <a:xfrm>
            <a:off x="6431517" y="2287891"/>
            <a:ext cx="5280000" cy="2572870"/>
          </a:xfrm>
        </p:spPr>
        <p:txBody>
          <a:bodyPr>
            <a:noAutofit/>
          </a:bodyPr>
          <a:lstStyle/>
          <a:p>
            <a:r>
              <a:rPr lang="en-US" dirty="0">
                <a:solidFill>
                  <a:schemeClr val="tx1"/>
                </a:solidFill>
                <a:latin typeface="+mn-lt"/>
              </a:rPr>
              <a:t>Some activities in </a:t>
            </a:r>
            <a:r>
              <a:rPr lang="en-US" dirty="0" err="1">
                <a:solidFill>
                  <a:schemeClr val="tx1"/>
                </a:solidFill>
                <a:latin typeface="+mn-lt"/>
              </a:rPr>
              <a:t>MyTimetable</a:t>
            </a:r>
            <a:r>
              <a:rPr lang="en-US" dirty="0">
                <a:solidFill>
                  <a:schemeClr val="tx1"/>
                </a:solidFill>
                <a:latin typeface="+mn-lt"/>
              </a:rPr>
              <a:t> are marked as </a:t>
            </a:r>
            <a:r>
              <a:rPr lang="en-US" b="1" dirty="0" err="1">
                <a:solidFill>
                  <a:schemeClr val="tx1"/>
                </a:solidFill>
                <a:latin typeface="+mn-lt"/>
              </a:rPr>
              <a:t>unclashable</a:t>
            </a:r>
            <a:r>
              <a:rPr lang="en-US" dirty="0">
                <a:solidFill>
                  <a:schemeClr val="tx1"/>
                </a:solidFill>
                <a:latin typeface="+mn-lt"/>
              </a:rPr>
              <a:t>. </a:t>
            </a:r>
            <a:br>
              <a:rPr lang="en-US" dirty="0">
                <a:solidFill>
                  <a:schemeClr val="tx1"/>
                </a:solidFill>
                <a:latin typeface="+mn-lt"/>
              </a:rPr>
            </a:br>
            <a:br>
              <a:rPr lang="en-US" dirty="0">
                <a:solidFill>
                  <a:schemeClr val="tx1"/>
                </a:solidFill>
                <a:latin typeface="+mn-lt"/>
              </a:rPr>
            </a:br>
            <a:r>
              <a:rPr lang="en-US" dirty="0" err="1">
                <a:solidFill>
                  <a:schemeClr val="tx1"/>
                </a:solidFill>
                <a:latin typeface="+mn-lt"/>
              </a:rPr>
              <a:t>MyTimetable</a:t>
            </a:r>
            <a:r>
              <a:rPr lang="en-US" dirty="0">
                <a:solidFill>
                  <a:schemeClr val="tx1"/>
                </a:solidFill>
                <a:latin typeface="+mn-lt"/>
              </a:rPr>
              <a:t> will </a:t>
            </a:r>
            <a:r>
              <a:rPr lang="en-US" u="sng" dirty="0">
                <a:solidFill>
                  <a:schemeClr val="tx1"/>
                </a:solidFill>
                <a:latin typeface="+mn-lt"/>
              </a:rPr>
              <a:t>not</a:t>
            </a:r>
            <a:r>
              <a:rPr lang="en-US" dirty="0">
                <a:solidFill>
                  <a:schemeClr val="tx1"/>
                </a:solidFill>
                <a:latin typeface="+mn-lt"/>
              </a:rPr>
              <a:t> allow the activity to overlap with another </a:t>
            </a:r>
            <a:r>
              <a:rPr lang="en-US" dirty="0" err="1">
                <a:solidFill>
                  <a:schemeClr val="tx1"/>
                </a:solidFill>
                <a:latin typeface="+mn-lt"/>
              </a:rPr>
              <a:t>unclashable</a:t>
            </a:r>
            <a:r>
              <a:rPr lang="en-US" dirty="0">
                <a:solidFill>
                  <a:schemeClr val="tx1"/>
                </a:solidFill>
                <a:latin typeface="+mn-lt"/>
              </a:rPr>
              <a:t> class in your timetable.</a:t>
            </a:r>
            <a:br>
              <a:rPr lang="en-US" dirty="0">
                <a:solidFill>
                  <a:schemeClr val="tx1"/>
                </a:solidFill>
                <a:latin typeface="+mn-lt"/>
              </a:rPr>
            </a:br>
            <a:br>
              <a:rPr lang="en-US" dirty="0">
                <a:solidFill>
                  <a:schemeClr val="tx1"/>
                </a:solidFill>
                <a:latin typeface="+mn-lt"/>
              </a:rPr>
            </a:br>
            <a:r>
              <a:rPr lang="en-US" dirty="0">
                <a:solidFill>
                  <a:schemeClr val="tx1"/>
                </a:solidFill>
                <a:latin typeface="+mn-lt"/>
              </a:rPr>
              <a:t>These are usually activities where you are expected to attend or participate at the scheduled time, such as tutorials, labs, </a:t>
            </a:r>
            <a:r>
              <a:rPr lang="en-US" dirty="0" err="1">
                <a:solidFill>
                  <a:schemeClr val="tx1"/>
                </a:solidFill>
                <a:latin typeface="+mn-lt"/>
              </a:rPr>
              <a:t>practicals</a:t>
            </a:r>
            <a:r>
              <a:rPr lang="en-US" dirty="0">
                <a:solidFill>
                  <a:schemeClr val="tx1"/>
                </a:solidFill>
                <a:latin typeface="+mn-lt"/>
              </a:rPr>
              <a:t>, seminars, workshops or live online classes</a:t>
            </a:r>
            <a:r>
              <a:rPr lang="en-AU" dirty="0">
                <a:solidFill>
                  <a:schemeClr val="tx1"/>
                </a:solidFill>
                <a:latin typeface="+mn-lt"/>
              </a:rPr>
              <a:t>. </a:t>
            </a:r>
          </a:p>
        </p:txBody>
      </p:sp>
      <p:sp>
        <p:nvSpPr>
          <p:cNvPr id="4" name="Slide Number Placeholder 3">
            <a:extLst>
              <a:ext uri="{FF2B5EF4-FFF2-40B4-BE49-F238E27FC236}">
                <a16:creationId xmlns:a16="http://schemas.microsoft.com/office/drawing/2014/main" id="{04CA9A60-1DD8-83CE-1841-A18042B06B02}"/>
              </a:ext>
            </a:extLst>
          </p:cNvPr>
          <p:cNvSpPr>
            <a:spLocks noGrp="1"/>
          </p:cNvSpPr>
          <p:nvPr>
            <p:ph type="sldNum" sz="quarter" idx="12"/>
          </p:nvPr>
        </p:nvSpPr>
        <p:spPr/>
        <p:txBody>
          <a:bodyPr/>
          <a:lstStyle/>
          <a:p>
            <a:fld id="{10A01DC5-1685-4615-8240-15192985C6A2}" type="slidenum">
              <a:rPr lang="en-AU" smtClean="0"/>
              <a:pPr/>
              <a:t>12</a:t>
            </a:fld>
            <a:endParaRPr lang="en-AU"/>
          </a:p>
        </p:txBody>
      </p:sp>
      <p:sp>
        <p:nvSpPr>
          <p:cNvPr id="11" name="Text Placeholder 10">
            <a:extLst>
              <a:ext uri="{FF2B5EF4-FFF2-40B4-BE49-F238E27FC236}">
                <a16:creationId xmlns:a16="http://schemas.microsoft.com/office/drawing/2014/main" id="{B3F98B3C-6481-3063-A60F-B214392ED93C}"/>
              </a:ext>
            </a:extLst>
          </p:cNvPr>
          <p:cNvSpPr>
            <a:spLocks noGrp="1"/>
          </p:cNvSpPr>
          <p:nvPr>
            <p:ph type="body" sz="quarter" idx="14"/>
          </p:nvPr>
        </p:nvSpPr>
        <p:spPr>
          <a:xfrm>
            <a:off x="431800" y="432002"/>
            <a:ext cx="11279717" cy="663834"/>
          </a:xfrm>
        </p:spPr>
        <p:txBody>
          <a:bodyPr/>
          <a:lstStyle/>
          <a:p>
            <a:r>
              <a:rPr lang="en-AU" err="1"/>
              <a:t>Clashable</a:t>
            </a:r>
            <a:r>
              <a:rPr lang="en-AU"/>
              <a:t> or </a:t>
            </a:r>
            <a:r>
              <a:rPr lang="en-AU" err="1"/>
              <a:t>unclashable</a:t>
            </a:r>
            <a:r>
              <a:rPr lang="en-AU"/>
              <a:t>?</a:t>
            </a:r>
          </a:p>
        </p:txBody>
      </p:sp>
      <p:sp>
        <p:nvSpPr>
          <p:cNvPr id="16" name="Footer Placeholder 1">
            <a:extLst>
              <a:ext uri="{FF2B5EF4-FFF2-40B4-BE49-F238E27FC236}">
                <a16:creationId xmlns:a16="http://schemas.microsoft.com/office/drawing/2014/main" id="{EAD029CA-52A8-2CDA-5E90-D36E354D3C5C}"/>
              </a:ext>
            </a:extLst>
          </p:cNvPr>
          <p:cNvSpPr>
            <a:spLocks noGrp="1"/>
          </p:cNvSpPr>
          <p:nvPr>
            <p:ph type="ftr" sz="quarter" idx="11"/>
          </p:nvPr>
        </p:nvSpPr>
        <p:spPr>
          <a:xfrm>
            <a:off x="672000" y="6561450"/>
            <a:ext cx="7200000" cy="144000"/>
          </a:xfrm>
        </p:spPr>
        <p:txBody>
          <a:bodyPr/>
          <a:lstStyle/>
          <a:p>
            <a:pPr lvl="0" defTabSz="609585">
              <a:defRPr/>
            </a:pPr>
            <a:r>
              <a:rPr lang="en-US" dirty="0">
                <a:solidFill>
                  <a:prstClr val="black"/>
                </a:solidFill>
              </a:rPr>
              <a:t>S2 2026 Orientation week | </a:t>
            </a:r>
            <a:r>
              <a:rPr lang="en-AU" dirty="0">
                <a:solidFill>
                  <a:prstClr val="black"/>
                </a:solidFill>
              </a:rPr>
              <a:t>Timetabling presentation and Q&amp;A</a:t>
            </a:r>
          </a:p>
        </p:txBody>
      </p:sp>
      <p:cxnSp>
        <p:nvCxnSpPr>
          <p:cNvPr id="6" name="Straight Connector 5">
            <a:extLst>
              <a:ext uri="{FF2B5EF4-FFF2-40B4-BE49-F238E27FC236}">
                <a16:creationId xmlns:a16="http://schemas.microsoft.com/office/drawing/2014/main" id="{126725DB-D5E2-1928-527B-6322CFE8940E}"/>
              </a:ext>
            </a:extLst>
          </p:cNvPr>
          <p:cNvCxnSpPr>
            <a:cxnSpLocks/>
          </p:cNvCxnSpPr>
          <p:nvPr/>
        </p:nvCxnSpPr>
        <p:spPr>
          <a:xfrm>
            <a:off x="6096000" y="1569054"/>
            <a:ext cx="0" cy="3291707"/>
          </a:xfrm>
          <a:prstGeom prst="line">
            <a:avLst/>
          </a:prstGeom>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53C265D9-A3F4-B637-B3C5-F9ECDE3DD256}"/>
              </a:ext>
            </a:extLst>
          </p:cNvPr>
          <p:cNvSpPr>
            <a:spLocks/>
          </p:cNvSpPr>
          <p:nvPr/>
        </p:nvSpPr>
        <p:spPr>
          <a:xfrm>
            <a:off x="2424789" y="5512232"/>
            <a:ext cx="6719212" cy="663834"/>
          </a:xfrm>
          <a:prstGeom prst="rect">
            <a:avLst/>
          </a:prstGeom>
          <a:solidFill>
            <a:schemeClr val="accent2">
              <a:lumMod val="20000"/>
              <a:lumOff val="80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defTabSz="609585"/>
            <a:endParaRPr lang="en-AU" sz="2400">
              <a:solidFill>
                <a:prstClr val="white"/>
              </a:solidFill>
              <a:latin typeface="Public Sans Light"/>
            </a:endParaRPr>
          </a:p>
        </p:txBody>
      </p:sp>
      <p:sp>
        <p:nvSpPr>
          <p:cNvPr id="19" name="Content Placeholder 7">
            <a:extLst>
              <a:ext uri="{FF2B5EF4-FFF2-40B4-BE49-F238E27FC236}">
                <a16:creationId xmlns:a16="http://schemas.microsoft.com/office/drawing/2014/main" id="{1D96E4DB-8671-D055-6E5A-966228D47AF9}"/>
              </a:ext>
            </a:extLst>
          </p:cNvPr>
          <p:cNvSpPr txBox="1">
            <a:spLocks/>
          </p:cNvSpPr>
          <p:nvPr/>
        </p:nvSpPr>
        <p:spPr>
          <a:xfrm>
            <a:off x="2600989" y="5707248"/>
            <a:ext cx="6366811" cy="359367"/>
          </a:xfrm>
          <a:prstGeom prst="rect">
            <a:avLst/>
          </a:prstGeom>
        </p:spPr>
        <p:txBody>
          <a:bodyPr vert="horz" lIns="0" tIns="0" rIns="0" bIns="0" rtlCol="0">
            <a:normAutofit/>
          </a:bodyPr>
          <a:lstStyle>
            <a:lvl1pPr marL="0" indent="0" algn="l" defTabSz="914377" rtl="0" eaLnBrk="1" latinLnBrk="0" hangingPunct="1">
              <a:lnSpc>
                <a:spcPct val="100000"/>
              </a:lnSpc>
              <a:spcBef>
                <a:spcPts val="0"/>
              </a:spcBef>
              <a:spcAft>
                <a:spcPts val="800"/>
              </a:spcAft>
              <a:buFont typeface="Arial" panose="020B0604020202020204" pitchFamily="34" charset="0"/>
              <a:buNone/>
              <a:defRPr sz="16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b="1" dirty="0">
                <a:solidFill>
                  <a:schemeClr val="tx1"/>
                </a:solidFill>
                <a:latin typeface="+mn-lt"/>
              </a:rPr>
              <a:t>We will talk about how to manage clashes later in this session. </a:t>
            </a:r>
            <a:endParaRPr lang="en-AU" dirty="0">
              <a:solidFill>
                <a:schemeClr val="tx1"/>
              </a:solidFill>
              <a:latin typeface="+mn-lt"/>
            </a:endParaRPr>
          </a:p>
        </p:txBody>
      </p:sp>
      <p:sp>
        <p:nvSpPr>
          <p:cNvPr id="2" name="Date Placeholder 3">
            <a:extLst>
              <a:ext uri="{FF2B5EF4-FFF2-40B4-BE49-F238E27FC236}">
                <a16:creationId xmlns:a16="http://schemas.microsoft.com/office/drawing/2014/main" id="{08BC62F9-D9F6-72A8-B07C-E9CD8EB5E89D}"/>
              </a:ext>
            </a:extLst>
          </p:cNvPr>
          <p:cNvSpPr txBox="1">
            <a:spLocks/>
          </p:cNvSpPr>
          <p:nvPr/>
        </p:nvSpPr>
        <p:spPr>
          <a:xfrm>
            <a:off x="9441390" y="6552000"/>
            <a:ext cx="1871517" cy="144000"/>
          </a:xfrm>
          <a:prstGeom prst="rect">
            <a:avLst/>
          </a:prstGeom>
        </p:spPr>
        <p:txBody>
          <a:bodyPr vert="horz" lIns="0" tIns="0" rIns="0" bIns="0" rtlCol="0">
            <a:normAutofit fontScale="47500" lnSpcReduction="20000"/>
          </a:bodyPr>
          <a:lstStyle>
            <a:lvl1pPr marL="0" indent="0" algn="l" defTabSz="914377" rtl="0" eaLnBrk="1" latinLnBrk="0" hangingPunct="1">
              <a:lnSpc>
                <a:spcPct val="100000"/>
              </a:lnSpc>
              <a:spcBef>
                <a:spcPts val="0"/>
              </a:spcBef>
              <a:spcAft>
                <a:spcPts val="800"/>
              </a:spcAft>
              <a:buFont typeface="Arial" panose="020B0604020202020204" pitchFamily="34" charset="0"/>
              <a:buNone/>
              <a:defRPr sz="16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36708472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88D705-7835-05D8-547B-1DE174981E9E}"/>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EB0D830C-8A46-46CF-0F68-8C877E705156}"/>
              </a:ext>
            </a:extLst>
          </p:cNvPr>
          <p:cNvSpPr>
            <a:spLocks/>
          </p:cNvSpPr>
          <p:nvPr/>
        </p:nvSpPr>
        <p:spPr>
          <a:xfrm>
            <a:off x="6432000" y="3429000"/>
            <a:ext cx="5328201" cy="2710929"/>
          </a:xfrm>
          <a:prstGeom prst="rect">
            <a:avLst/>
          </a:prstGeom>
          <a:solidFill>
            <a:srgbClr val="F4EDE7"/>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defTabSz="609585"/>
            <a:endParaRPr lang="en-AU" sz="2400">
              <a:solidFill>
                <a:prstClr val="white"/>
              </a:solidFill>
              <a:latin typeface="Public Sans Light"/>
            </a:endParaRPr>
          </a:p>
        </p:txBody>
      </p:sp>
      <p:sp>
        <p:nvSpPr>
          <p:cNvPr id="13" name="Rectangle 12">
            <a:extLst>
              <a:ext uri="{FF2B5EF4-FFF2-40B4-BE49-F238E27FC236}">
                <a16:creationId xmlns:a16="http://schemas.microsoft.com/office/drawing/2014/main" id="{4E815E9E-2DB0-71DD-12AE-E1E7E3865F83}"/>
              </a:ext>
            </a:extLst>
          </p:cNvPr>
          <p:cNvSpPr>
            <a:spLocks/>
          </p:cNvSpPr>
          <p:nvPr/>
        </p:nvSpPr>
        <p:spPr>
          <a:xfrm>
            <a:off x="431800" y="3407461"/>
            <a:ext cx="5328201" cy="2710929"/>
          </a:xfrm>
          <a:prstGeom prst="rect">
            <a:avLst/>
          </a:prstGeom>
          <a:solidFill>
            <a:srgbClr val="F4EDE7"/>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defTabSz="609585"/>
            <a:endParaRPr lang="en-AU" sz="2400">
              <a:solidFill>
                <a:prstClr val="white"/>
              </a:solidFill>
              <a:latin typeface="Public Sans Light"/>
            </a:endParaRPr>
          </a:p>
        </p:txBody>
      </p:sp>
      <p:sp>
        <p:nvSpPr>
          <p:cNvPr id="7" name="Text Placeholder 6">
            <a:extLst>
              <a:ext uri="{FF2B5EF4-FFF2-40B4-BE49-F238E27FC236}">
                <a16:creationId xmlns:a16="http://schemas.microsoft.com/office/drawing/2014/main" id="{1B39709B-A5A1-BF4C-55B5-4EB2BDE1FA49}"/>
              </a:ext>
            </a:extLst>
          </p:cNvPr>
          <p:cNvSpPr>
            <a:spLocks noGrp="1"/>
          </p:cNvSpPr>
          <p:nvPr>
            <p:ph type="body" idx="1"/>
          </p:nvPr>
        </p:nvSpPr>
        <p:spPr>
          <a:xfrm>
            <a:off x="432000" y="1164790"/>
            <a:ext cx="5280000" cy="720000"/>
          </a:xfrm>
        </p:spPr>
        <p:txBody>
          <a:bodyPr/>
          <a:lstStyle/>
          <a:p>
            <a:r>
              <a:rPr lang="en-AU"/>
              <a:t>Letters (A, B, C) = different content</a:t>
            </a:r>
          </a:p>
        </p:txBody>
      </p:sp>
      <p:sp>
        <p:nvSpPr>
          <p:cNvPr id="8" name="Content Placeholder 7">
            <a:extLst>
              <a:ext uri="{FF2B5EF4-FFF2-40B4-BE49-F238E27FC236}">
                <a16:creationId xmlns:a16="http://schemas.microsoft.com/office/drawing/2014/main" id="{EFF64241-BC4E-73A6-BDF4-0B0C16435EC9}"/>
              </a:ext>
            </a:extLst>
          </p:cNvPr>
          <p:cNvSpPr>
            <a:spLocks noGrp="1"/>
          </p:cNvSpPr>
          <p:nvPr>
            <p:ph sz="half" idx="2"/>
          </p:nvPr>
        </p:nvSpPr>
        <p:spPr>
          <a:xfrm>
            <a:off x="432000" y="1883627"/>
            <a:ext cx="5280000" cy="1677148"/>
          </a:xfrm>
        </p:spPr>
        <p:txBody>
          <a:bodyPr/>
          <a:lstStyle/>
          <a:p>
            <a:r>
              <a:rPr lang="en-AU">
                <a:solidFill>
                  <a:schemeClr val="tx1"/>
                </a:solidFill>
                <a:latin typeface="+mn-lt"/>
              </a:rPr>
              <a:t>If a class has a different letter, it’s a different activity with new content. </a:t>
            </a:r>
            <a:br>
              <a:rPr lang="en-AU">
                <a:solidFill>
                  <a:schemeClr val="tx1"/>
                </a:solidFill>
                <a:latin typeface="+mn-lt"/>
              </a:rPr>
            </a:br>
            <a:br>
              <a:rPr lang="en-AU">
                <a:solidFill>
                  <a:schemeClr val="tx1"/>
                </a:solidFill>
                <a:latin typeface="+mn-lt"/>
              </a:rPr>
            </a:br>
            <a:r>
              <a:rPr lang="en-AU" b="1">
                <a:solidFill>
                  <a:schemeClr val="tx1"/>
                </a:solidFill>
                <a:latin typeface="+mn-lt"/>
              </a:rPr>
              <a:t>LecA/01</a:t>
            </a:r>
            <a:r>
              <a:rPr lang="en-AU">
                <a:solidFill>
                  <a:schemeClr val="tx1"/>
                </a:solidFill>
                <a:latin typeface="+mn-lt"/>
              </a:rPr>
              <a:t> and </a:t>
            </a:r>
            <a:r>
              <a:rPr lang="en-AU" b="1" err="1">
                <a:solidFill>
                  <a:schemeClr val="tx1"/>
                </a:solidFill>
                <a:latin typeface="+mn-lt"/>
              </a:rPr>
              <a:t>LecB</a:t>
            </a:r>
            <a:r>
              <a:rPr lang="en-AU" b="1">
                <a:solidFill>
                  <a:schemeClr val="tx1"/>
                </a:solidFill>
                <a:latin typeface="+mn-lt"/>
              </a:rPr>
              <a:t>/01</a:t>
            </a:r>
            <a:r>
              <a:rPr lang="en-AU">
                <a:solidFill>
                  <a:schemeClr val="tx1"/>
                </a:solidFill>
                <a:latin typeface="+mn-lt"/>
              </a:rPr>
              <a:t> are different lectures. You would need to allocate to and attend both. </a:t>
            </a:r>
          </a:p>
        </p:txBody>
      </p:sp>
      <p:sp>
        <p:nvSpPr>
          <p:cNvPr id="9" name="Text Placeholder 8">
            <a:extLst>
              <a:ext uri="{FF2B5EF4-FFF2-40B4-BE49-F238E27FC236}">
                <a16:creationId xmlns:a16="http://schemas.microsoft.com/office/drawing/2014/main" id="{5CA0EA10-1D2D-87D9-70FC-4A4640F973C5}"/>
              </a:ext>
            </a:extLst>
          </p:cNvPr>
          <p:cNvSpPr>
            <a:spLocks noGrp="1"/>
          </p:cNvSpPr>
          <p:nvPr>
            <p:ph type="body" sz="quarter" idx="3"/>
          </p:nvPr>
        </p:nvSpPr>
        <p:spPr>
          <a:xfrm>
            <a:off x="6432000" y="1164790"/>
            <a:ext cx="5280000" cy="720000"/>
          </a:xfrm>
        </p:spPr>
        <p:txBody>
          <a:bodyPr/>
          <a:lstStyle/>
          <a:p>
            <a:r>
              <a:rPr lang="en-AU"/>
              <a:t>Numbers (1, 2, 3) = same content, repeated</a:t>
            </a:r>
          </a:p>
        </p:txBody>
      </p:sp>
      <p:sp>
        <p:nvSpPr>
          <p:cNvPr id="10" name="Content Placeholder 9">
            <a:extLst>
              <a:ext uri="{FF2B5EF4-FFF2-40B4-BE49-F238E27FC236}">
                <a16:creationId xmlns:a16="http://schemas.microsoft.com/office/drawing/2014/main" id="{C7AE42A4-200F-534E-7936-757B7D607BA4}"/>
              </a:ext>
            </a:extLst>
          </p:cNvPr>
          <p:cNvSpPr>
            <a:spLocks noGrp="1"/>
          </p:cNvSpPr>
          <p:nvPr>
            <p:ph sz="quarter" idx="4"/>
          </p:nvPr>
        </p:nvSpPr>
        <p:spPr>
          <a:xfrm>
            <a:off x="6432000" y="1883627"/>
            <a:ext cx="5280000" cy="1677148"/>
          </a:xfrm>
        </p:spPr>
        <p:txBody>
          <a:bodyPr/>
          <a:lstStyle/>
          <a:p>
            <a:r>
              <a:rPr lang="en-AU">
                <a:solidFill>
                  <a:schemeClr val="tx1"/>
                </a:solidFill>
                <a:latin typeface="+mn-lt"/>
              </a:rPr>
              <a:t>If a class has the same letter but different numbers, it is the same class repeated at different times. </a:t>
            </a:r>
            <a:br>
              <a:rPr lang="en-AU">
                <a:solidFill>
                  <a:schemeClr val="tx1"/>
                </a:solidFill>
                <a:latin typeface="+mn-lt"/>
              </a:rPr>
            </a:br>
            <a:br>
              <a:rPr lang="en-AU">
                <a:solidFill>
                  <a:schemeClr val="tx1"/>
                </a:solidFill>
                <a:latin typeface="+mn-lt"/>
              </a:rPr>
            </a:br>
            <a:r>
              <a:rPr lang="en-AU" b="1" err="1">
                <a:solidFill>
                  <a:schemeClr val="tx1"/>
                </a:solidFill>
                <a:latin typeface="+mn-lt"/>
              </a:rPr>
              <a:t>TutA</a:t>
            </a:r>
            <a:r>
              <a:rPr lang="en-AU" b="1">
                <a:solidFill>
                  <a:schemeClr val="tx1"/>
                </a:solidFill>
                <a:latin typeface="+mn-lt"/>
              </a:rPr>
              <a:t>/01 </a:t>
            </a:r>
            <a:r>
              <a:rPr lang="en-AU">
                <a:solidFill>
                  <a:schemeClr val="tx1"/>
                </a:solidFill>
                <a:latin typeface="+mn-lt"/>
              </a:rPr>
              <a:t>and </a:t>
            </a:r>
            <a:r>
              <a:rPr lang="en-AU" b="1" err="1">
                <a:solidFill>
                  <a:schemeClr val="tx1"/>
                </a:solidFill>
                <a:latin typeface="+mn-lt"/>
              </a:rPr>
              <a:t>TutA</a:t>
            </a:r>
            <a:r>
              <a:rPr lang="en-AU" b="1">
                <a:solidFill>
                  <a:schemeClr val="tx1"/>
                </a:solidFill>
                <a:latin typeface="+mn-lt"/>
              </a:rPr>
              <a:t>/02</a:t>
            </a:r>
            <a:r>
              <a:rPr lang="en-AU">
                <a:solidFill>
                  <a:schemeClr val="tx1"/>
                </a:solidFill>
                <a:latin typeface="+mn-lt"/>
              </a:rPr>
              <a:t> are different offerings of the same class. You would need to allocate to and attend one. </a:t>
            </a:r>
          </a:p>
        </p:txBody>
      </p:sp>
      <p:sp>
        <p:nvSpPr>
          <p:cNvPr id="4" name="Slide Number Placeholder 3">
            <a:extLst>
              <a:ext uri="{FF2B5EF4-FFF2-40B4-BE49-F238E27FC236}">
                <a16:creationId xmlns:a16="http://schemas.microsoft.com/office/drawing/2014/main" id="{94E2B14D-4492-399A-9214-5D764486BFD4}"/>
              </a:ext>
            </a:extLst>
          </p:cNvPr>
          <p:cNvSpPr>
            <a:spLocks noGrp="1"/>
          </p:cNvSpPr>
          <p:nvPr>
            <p:ph type="sldNum" sz="quarter" idx="12"/>
          </p:nvPr>
        </p:nvSpPr>
        <p:spPr/>
        <p:txBody>
          <a:bodyPr/>
          <a:lstStyle/>
          <a:p>
            <a:fld id="{10A01DC5-1685-4615-8240-15192985C6A2}" type="slidenum">
              <a:rPr lang="en-AU" smtClean="0"/>
              <a:pPr/>
              <a:t>13</a:t>
            </a:fld>
            <a:endParaRPr lang="en-AU"/>
          </a:p>
        </p:txBody>
      </p:sp>
      <p:sp>
        <p:nvSpPr>
          <p:cNvPr id="11" name="Text Placeholder 10">
            <a:extLst>
              <a:ext uri="{FF2B5EF4-FFF2-40B4-BE49-F238E27FC236}">
                <a16:creationId xmlns:a16="http://schemas.microsoft.com/office/drawing/2014/main" id="{691AFE6D-6E40-E3E6-ED99-243E0CD87242}"/>
              </a:ext>
            </a:extLst>
          </p:cNvPr>
          <p:cNvSpPr>
            <a:spLocks noGrp="1"/>
          </p:cNvSpPr>
          <p:nvPr>
            <p:ph type="body" sz="quarter" idx="14"/>
          </p:nvPr>
        </p:nvSpPr>
        <p:spPr/>
        <p:txBody>
          <a:bodyPr/>
          <a:lstStyle/>
          <a:p>
            <a:r>
              <a:rPr lang="en-AU" dirty="0"/>
              <a:t>Why do some classes look like repeats?</a:t>
            </a:r>
          </a:p>
        </p:txBody>
      </p:sp>
      <p:sp>
        <p:nvSpPr>
          <p:cNvPr id="12" name="Content Placeholder 7">
            <a:extLst>
              <a:ext uri="{FF2B5EF4-FFF2-40B4-BE49-F238E27FC236}">
                <a16:creationId xmlns:a16="http://schemas.microsoft.com/office/drawing/2014/main" id="{05F74B56-C951-856D-AA40-DBF99D7DFBB4}"/>
              </a:ext>
            </a:extLst>
          </p:cNvPr>
          <p:cNvSpPr txBox="1">
            <a:spLocks/>
          </p:cNvSpPr>
          <p:nvPr/>
        </p:nvSpPr>
        <p:spPr>
          <a:xfrm>
            <a:off x="511201" y="3529175"/>
            <a:ext cx="5116602" cy="2467499"/>
          </a:xfrm>
          <a:prstGeom prst="rect">
            <a:avLst/>
          </a:prstGeom>
        </p:spPr>
        <p:txBody>
          <a:bodyPr vert="horz" lIns="0" tIns="0" rIns="0" bIns="0" rtlCol="0">
            <a:normAutofit/>
          </a:bodyPr>
          <a:lstStyle>
            <a:lvl1pPr marL="0" indent="0" algn="l" defTabSz="914377" rtl="0" eaLnBrk="1" latinLnBrk="0" hangingPunct="1">
              <a:lnSpc>
                <a:spcPct val="100000"/>
              </a:lnSpc>
              <a:spcBef>
                <a:spcPts val="0"/>
              </a:spcBef>
              <a:spcAft>
                <a:spcPts val="800"/>
              </a:spcAft>
              <a:buFont typeface="Arial" panose="020B0604020202020204" pitchFamily="34" charset="0"/>
              <a:buNone/>
              <a:defRPr sz="16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1900" b="1">
                <a:solidFill>
                  <a:schemeClr val="tx1"/>
                </a:solidFill>
                <a:latin typeface="+mn-lt"/>
              </a:rPr>
              <a:t>Scenario</a:t>
            </a:r>
            <a:br>
              <a:rPr lang="en-AU" sz="1800" b="1">
                <a:solidFill>
                  <a:schemeClr val="tx1"/>
                </a:solidFill>
                <a:latin typeface="+mn-lt"/>
              </a:rPr>
            </a:br>
            <a:br>
              <a:rPr lang="en-AU" b="1">
                <a:solidFill>
                  <a:schemeClr val="tx1"/>
                </a:solidFill>
                <a:latin typeface="+mn-lt"/>
              </a:rPr>
            </a:br>
            <a:r>
              <a:rPr lang="en-AU">
                <a:solidFill>
                  <a:schemeClr val="tx1"/>
                </a:solidFill>
                <a:latin typeface="+mn-lt"/>
              </a:rPr>
              <a:t>Aisha’s timetable shows the following classes for POLS1002  </a:t>
            </a:r>
            <a:br>
              <a:rPr lang="en-AU">
                <a:solidFill>
                  <a:schemeClr val="tx1"/>
                </a:solidFill>
                <a:latin typeface="+mn-lt"/>
              </a:rPr>
            </a:br>
            <a:endParaRPr lang="en-AU">
              <a:solidFill>
                <a:schemeClr val="tx1"/>
              </a:solidFill>
              <a:latin typeface="+mn-lt"/>
            </a:endParaRPr>
          </a:p>
          <a:p>
            <a:r>
              <a:rPr lang="en-AU" err="1">
                <a:solidFill>
                  <a:schemeClr val="tx1"/>
                </a:solidFill>
                <a:latin typeface="+mn-lt"/>
              </a:rPr>
              <a:t>SemA</a:t>
            </a:r>
            <a:r>
              <a:rPr lang="en-AU">
                <a:solidFill>
                  <a:schemeClr val="tx1"/>
                </a:solidFill>
                <a:latin typeface="+mn-lt"/>
              </a:rPr>
              <a:t>/01 and </a:t>
            </a:r>
            <a:r>
              <a:rPr lang="en-AU" err="1">
                <a:solidFill>
                  <a:schemeClr val="tx1"/>
                </a:solidFill>
                <a:latin typeface="+mn-lt"/>
              </a:rPr>
              <a:t>SemB</a:t>
            </a:r>
            <a:r>
              <a:rPr lang="en-AU">
                <a:solidFill>
                  <a:schemeClr val="tx1"/>
                </a:solidFill>
                <a:latin typeface="+mn-lt"/>
              </a:rPr>
              <a:t>/01</a:t>
            </a:r>
          </a:p>
          <a:p>
            <a:pPr marL="285750" indent="-285750">
              <a:buFont typeface="Arial" panose="020B0604020202020204" pitchFamily="34" charset="0"/>
              <a:buChar char="•"/>
            </a:pPr>
            <a:r>
              <a:rPr lang="en-AU">
                <a:solidFill>
                  <a:schemeClr val="tx1"/>
                </a:solidFill>
                <a:latin typeface="+mn-lt"/>
              </a:rPr>
              <a:t>Aisha allocates to </a:t>
            </a:r>
            <a:r>
              <a:rPr lang="en-AU" b="1">
                <a:solidFill>
                  <a:schemeClr val="tx1"/>
                </a:solidFill>
                <a:latin typeface="+mn-lt"/>
              </a:rPr>
              <a:t>both</a:t>
            </a:r>
            <a:r>
              <a:rPr lang="en-AU">
                <a:solidFill>
                  <a:schemeClr val="tx1"/>
                </a:solidFill>
                <a:latin typeface="+mn-lt"/>
              </a:rPr>
              <a:t> activities, because different letters mean different content.</a:t>
            </a:r>
          </a:p>
        </p:txBody>
      </p:sp>
      <p:sp>
        <p:nvSpPr>
          <p:cNvPr id="16" name="Footer Placeholder 1">
            <a:extLst>
              <a:ext uri="{FF2B5EF4-FFF2-40B4-BE49-F238E27FC236}">
                <a16:creationId xmlns:a16="http://schemas.microsoft.com/office/drawing/2014/main" id="{80094EF3-E529-DCF9-B9CD-940427663ED4}"/>
              </a:ext>
            </a:extLst>
          </p:cNvPr>
          <p:cNvSpPr>
            <a:spLocks noGrp="1"/>
          </p:cNvSpPr>
          <p:nvPr>
            <p:ph type="ftr" sz="quarter" idx="11"/>
          </p:nvPr>
        </p:nvSpPr>
        <p:spPr>
          <a:xfrm>
            <a:off x="672000" y="6561450"/>
            <a:ext cx="7200000" cy="144000"/>
          </a:xfrm>
        </p:spPr>
        <p:txBody>
          <a:bodyPr/>
          <a:lstStyle/>
          <a:p>
            <a:pPr lvl="0" defTabSz="609585">
              <a:defRPr/>
            </a:pPr>
            <a:r>
              <a:rPr lang="en-US" dirty="0">
                <a:solidFill>
                  <a:prstClr val="black"/>
                </a:solidFill>
              </a:rPr>
              <a:t>S2 2026 Orientation week | </a:t>
            </a:r>
            <a:r>
              <a:rPr lang="en-AU" dirty="0">
                <a:solidFill>
                  <a:prstClr val="black"/>
                </a:solidFill>
              </a:rPr>
              <a:t>Timetabling presentation and Q&amp;A</a:t>
            </a:r>
          </a:p>
        </p:txBody>
      </p:sp>
      <p:cxnSp>
        <p:nvCxnSpPr>
          <p:cNvPr id="6" name="Straight Connector 5">
            <a:extLst>
              <a:ext uri="{FF2B5EF4-FFF2-40B4-BE49-F238E27FC236}">
                <a16:creationId xmlns:a16="http://schemas.microsoft.com/office/drawing/2014/main" id="{06AABEA4-B29B-CADC-D2D8-FCBF79A19956}"/>
              </a:ext>
            </a:extLst>
          </p:cNvPr>
          <p:cNvCxnSpPr>
            <a:cxnSpLocks/>
          </p:cNvCxnSpPr>
          <p:nvPr/>
        </p:nvCxnSpPr>
        <p:spPr>
          <a:xfrm>
            <a:off x="6096000" y="1164790"/>
            <a:ext cx="0" cy="4975139"/>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A352C7A8-211A-4F30-FE7D-121DF1852E2F}"/>
              </a:ext>
            </a:extLst>
          </p:cNvPr>
          <p:cNvSpPr txBox="1"/>
          <p:nvPr/>
        </p:nvSpPr>
        <p:spPr>
          <a:xfrm>
            <a:off x="6431518" y="3454873"/>
            <a:ext cx="5279999" cy="2616101"/>
          </a:xfrm>
          <a:prstGeom prst="rect">
            <a:avLst/>
          </a:prstGeom>
          <a:noFill/>
        </p:spPr>
        <p:txBody>
          <a:bodyPr wrap="square">
            <a:spAutoFit/>
          </a:bodyPr>
          <a:lstStyle/>
          <a:p>
            <a:r>
              <a:rPr lang="en-AU" b="1"/>
              <a:t>Scenario</a:t>
            </a:r>
          </a:p>
          <a:p>
            <a:endParaRPr lang="en-AU">
              <a:solidFill>
                <a:schemeClr val="tx1"/>
              </a:solidFill>
              <a:latin typeface="+mn-lt"/>
            </a:endParaRPr>
          </a:p>
          <a:p>
            <a:r>
              <a:rPr lang="en-AU" sz="1600"/>
              <a:t>Peter’s timetable shows the following classes for ENGN2228</a:t>
            </a:r>
          </a:p>
          <a:p>
            <a:endParaRPr lang="en-AU" sz="1600">
              <a:solidFill>
                <a:schemeClr val="tx1"/>
              </a:solidFill>
              <a:latin typeface="+mn-lt"/>
            </a:endParaRPr>
          </a:p>
          <a:p>
            <a:r>
              <a:rPr lang="en-AU" sz="1600" err="1">
                <a:solidFill>
                  <a:schemeClr val="tx1"/>
                </a:solidFill>
                <a:latin typeface="+mn-lt"/>
              </a:rPr>
              <a:t>WorA</a:t>
            </a:r>
            <a:r>
              <a:rPr lang="en-AU" sz="1600">
                <a:solidFill>
                  <a:schemeClr val="tx1"/>
                </a:solidFill>
                <a:latin typeface="+mn-lt"/>
              </a:rPr>
              <a:t>/01, </a:t>
            </a:r>
            <a:r>
              <a:rPr lang="en-AU" sz="1600" err="1">
                <a:solidFill>
                  <a:schemeClr val="tx1"/>
                </a:solidFill>
                <a:latin typeface="+mn-lt"/>
              </a:rPr>
              <a:t>WorA</a:t>
            </a:r>
            <a:r>
              <a:rPr lang="en-AU" sz="1600">
                <a:solidFill>
                  <a:schemeClr val="tx1"/>
                </a:solidFill>
                <a:latin typeface="+mn-lt"/>
              </a:rPr>
              <a:t>/02, </a:t>
            </a:r>
            <a:r>
              <a:rPr lang="en-AU" sz="1600" err="1">
                <a:solidFill>
                  <a:schemeClr val="tx1"/>
                </a:solidFill>
                <a:latin typeface="+mn-lt"/>
              </a:rPr>
              <a:t>WorA</a:t>
            </a:r>
            <a:r>
              <a:rPr lang="en-AU" sz="1600">
                <a:solidFill>
                  <a:schemeClr val="tx1"/>
                </a:solidFill>
                <a:latin typeface="+mn-lt"/>
              </a:rPr>
              <a:t>/03 and </a:t>
            </a:r>
            <a:r>
              <a:rPr lang="en-AU" sz="1600" err="1">
                <a:solidFill>
                  <a:schemeClr val="tx1"/>
                </a:solidFill>
                <a:latin typeface="+mn-lt"/>
              </a:rPr>
              <a:t>WorA</a:t>
            </a:r>
            <a:r>
              <a:rPr lang="en-AU" sz="1600">
                <a:solidFill>
                  <a:schemeClr val="tx1"/>
                </a:solidFill>
                <a:latin typeface="+mn-lt"/>
              </a:rPr>
              <a:t>/04: </a:t>
            </a:r>
          </a:p>
          <a:p>
            <a:endParaRPr lang="en-AU" sz="1600">
              <a:solidFill>
                <a:schemeClr val="tx1"/>
              </a:solidFill>
              <a:latin typeface="+mn-lt"/>
            </a:endParaRPr>
          </a:p>
          <a:p>
            <a:pPr marL="285750" indent="-285750">
              <a:buFont typeface="Arial" panose="020B0604020202020204" pitchFamily="34" charset="0"/>
              <a:buChar char="•"/>
            </a:pPr>
            <a:r>
              <a:rPr lang="en-AU" sz="1600">
                <a:solidFill>
                  <a:schemeClr val="tx1"/>
                </a:solidFill>
                <a:latin typeface="+mn-lt"/>
              </a:rPr>
              <a:t>Peter allocates to </a:t>
            </a:r>
            <a:r>
              <a:rPr lang="en-AU" sz="1600" b="1">
                <a:solidFill>
                  <a:schemeClr val="tx1"/>
                </a:solidFill>
                <a:latin typeface="+mn-lt"/>
              </a:rPr>
              <a:t>one</a:t>
            </a:r>
            <a:r>
              <a:rPr lang="en-AU" sz="1600">
                <a:solidFill>
                  <a:schemeClr val="tx1"/>
                </a:solidFill>
                <a:latin typeface="+mn-lt"/>
              </a:rPr>
              <a:t> activity, because the same letter and different numbers mean this is the same class repeated multiple times.</a:t>
            </a:r>
          </a:p>
        </p:txBody>
      </p:sp>
      <p:sp>
        <p:nvSpPr>
          <p:cNvPr id="2" name="Date Placeholder 3">
            <a:extLst>
              <a:ext uri="{FF2B5EF4-FFF2-40B4-BE49-F238E27FC236}">
                <a16:creationId xmlns:a16="http://schemas.microsoft.com/office/drawing/2014/main" id="{F564FB6F-8ABC-846A-28BE-8457A2BA8E74}"/>
              </a:ext>
            </a:extLst>
          </p:cNvPr>
          <p:cNvSpPr txBox="1">
            <a:spLocks/>
          </p:cNvSpPr>
          <p:nvPr/>
        </p:nvSpPr>
        <p:spPr>
          <a:xfrm>
            <a:off x="9441390" y="6552000"/>
            <a:ext cx="1871517" cy="144000"/>
          </a:xfrm>
          <a:prstGeom prst="rect">
            <a:avLst/>
          </a:prstGeom>
        </p:spPr>
        <p:txBody>
          <a:bodyPr vert="horz" lIns="0" tIns="0" rIns="0" bIns="0" rtlCol="0">
            <a:normAutofit fontScale="47500" lnSpcReduction="20000"/>
          </a:bodyPr>
          <a:lstStyle>
            <a:lvl1pPr marL="0" indent="0" algn="l" defTabSz="914377" rtl="0" eaLnBrk="1" latinLnBrk="0" hangingPunct="1">
              <a:lnSpc>
                <a:spcPct val="100000"/>
              </a:lnSpc>
              <a:spcBef>
                <a:spcPts val="0"/>
              </a:spcBef>
              <a:spcAft>
                <a:spcPts val="800"/>
              </a:spcAft>
              <a:buFont typeface="Arial" panose="020B0604020202020204" pitchFamily="34" charset="0"/>
              <a:buNone/>
              <a:defRPr sz="16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41763075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026B55-FC81-B571-8FBC-519B1DA89A08}"/>
            </a:ext>
          </a:extLst>
        </p:cNvPr>
        <p:cNvGrpSpPr/>
        <p:nvPr/>
      </p:nvGrpSpPr>
      <p:grpSpPr>
        <a:xfrm>
          <a:off x="0" y="0"/>
          <a:ext cx="0" cy="0"/>
          <a:chOff x="0" y="0"/>
          <a:chExt cx="0" cy="0"/>
        </a:xfrm>
      </p:grpSpPr>
      <p:sp>
        <p:nvSpPr>
          <p:cNvPr id="7" name="Text Placeholder 10">
            <a:extLst>
              <a:ext uri="{FF2B5EF4-FFF2-40B4-BE49-F238E27FC236}">
                <a16:creationId xmlns:a16="http://schemas.microsoft.com/office/drawing/2014/main" id="{65F4FEA8-E0C1-ABC7-28FF-3EE8C829DE94}"/>
              </a:ext>
            </a:extLst>
          </p:cNvPr>
          <p:cNvSpPr>
            <a:spLocks noGrp="1"/>
          </p:cNvSpPr>
          <p:nvPr>
            <p:ph type="body" sz="quarter" idx="14"/>
          </p:nvPr>
        </p:nvSpPr>
        <p:spPr>
          <a:xfrm>
            <a:off x="431800" y="432001"/>
            <a:ext cx="11279717" cy="1249163"/>
          </a:xfrm>
        </p:spPr>
        <p:txBody>
          <a:bodyPr/>
          <a:lstStyle/>
          <a:p>
            <a:r>
              <a:rPr lang="en-AU" dirty="0"/>
              <a:t>What does this mean?</a:t>
            </a:r>
          </a:p>
        </p:txBody>
      </p:sp>
      <p:sp>
        <p:nvSpPr>
          <p:cNvPr id="13" name="Rectangle 12">
            <a:extLst>
              <a:ext uri="{FF2B5EF4-FFF2-40B4-BE49-F238E27FC236}">
                <a16:creationId xmlns:a16="http://schemas.microsoft.com/office/drawing/2014/main" id="{D9C66DD6-2169-99A9-48D1-BAC2659A42AD}"/>
              </a:ext>
            </a:extLst>
          </p:cNvPr>
          <p:cNvSpPr>
            <a:spLocks/>
          </p:cNvSpPr>
          <p:nvPr/>
        </p:nvSpPr>
        <p:spPr>
          <a:xfrm>
            <a:off x="1280029" y="4266943"/>
            <a:ext cx="8960907" cy="2102012"/>
          </a:xfrm>
          <a:prstGeom prst="rect">
            <a:avLst/>
          </a:prstGeom>
          <a:solidFill>
            <a:schemeClr val="accent2">
              <a:lumMod val="20000"/>
              <a:lumOff val="80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defTabSz="609585"/>
            <a:endParaRPr lang="en-AU" sz="2400">
              <a:solidFill>
                <a:prstClr val="white"/>
              </a:solidFill>
              <a:latin typeface="Public Sans Light"/>
            </a:endParaRPr>
          </a:p>
        </p:txBody>
      </p:sp>
      <p:sp>
        <p:nvSpPr>
          <p:cNvPr id="10" name="Content Placeholder 9">
            <a:extLst>
              <a:ext uri="{FF2B5EF4-FFF2-40B4-BE49-F238E27FC236}">
                <a16:creationId xmlns:a16="http://schemas.microsoft.com/office/drawing/2014/main" id="{2902DEB9-7F79-0268-CE04-46B2CF7382A6}"/>
              </a:ext>
            </a:extLst>
          </p:cNvPr>
          <p:cNvSpPr>
            <a:spLocks noGrp="1"/>
          </p:cNvSpPr>
          <p:nvPr>
            <p:ph sz="quarter" idx="4"/>
          </p:nvPr>
        </p:nvSpPr>
        <p:spPr>
          <a:xfrm>
            <a:off x="6337957" y="1528823"/>
            <a:ext cx="5461237" cy="2545625"/>
          </a:xfrm>
        </p:spPr>
        <p:txBody>
          <a:bodyPr/>
          <a:lstStyle/>
          <a:p>
            <a:pPr marL="285750" indent="-285750">
              <a:buFont typeface="Arial" panose="020B0604020202020204" pitchFamily="34" charset="0"/>
              <a:buChar char="•"/>
            </a:pPr>
            <a:r>
              <a:rPr lang="en-US" dirty="0">
                <a:solidFill>
                  <a:schemeClr val="tx1"/>
                </a:solidFill>
                <a:latin typeface="+mn-lt"/>
              </a:rPr>
              <a:t>These are additional sessions </a:t>
            </a:r>
            <a:r>
              <a:rPr lang="en-US" i="1" dirty="0">
                <a:solidFill>
                  <a:schemeClr val="tx1"/>
                </a:solidFill>
                <a:latin typeface="+mn-lt"/>
              </a:rPr>
              <a:t>shadowing</a:t>
            </a:r>
            <a:r>
              <a:rPr lang="en-US" dirty="0">
                <a:solidFill>
                  <a:schemeClr val="tx1"/>
                </a:solidFill>
                <a:latin typeface="+mn-lt"/>
              </a:rPr>
              <a:t> the main lecture for a course. </a:t>
            </a:r>
          </a:p>
          <a:p>
            <a:pPr marL="285750" indent="-285750">
              <a:buFont typeface="Arial" panose="020B0604020202020204" pitchFamily="34" charset="0"/>
              <a:buChar char="•"/>
            </a:pPr>
            <a:r>
              <a:rPr lang="en-US" dirty="0">
                <a:solidFill>
                  <a:schemeClr val="tx1"/>
                </a:solidFill>
                <a:latin typeface="+mn-lt"/>
              </a:rPr>
              <a:t>They are created because the number of students enrolled exceeds the capacity of the room. </a:t>
            </a:r>
          </a:p>
          <a:p>
            <a:pPr marL="285750" indent="-285750">
              <a:buFont typeface="Arial" panose="020B0604020202020204" pitchFamily="34" charset="0"/>
              <a:buChar char="•"/>
            </a:pPr>
            <a:r>
              <a:rPr lang="en-US" dirty="0">
                <a:solidFill>
                  <a:schemeClr val="tx1"/>
                </a:solidFill>
                <a:latin typeface="+mn-lt"/>
              </a:rPr>
              <a:t>The clone lecture is available so that if the main lecture is full, you can still add the lecture to your timetable.</a:t>
            </a:r>
            <a:endParaRPr lang="en-AU" dirty="0">
              <a:solidFill>
                <a:schemeClr val="tx1"/>
              </a:solidFill>
              <a:latin typeface="+mn-lt"/>
            </a:endParaRPr>
          </a:p>
        </p:txBody>
      </p:sp>
      <p:sp>
        <p:nvSpPr>
          <p:cNvPr id="4" name="Slide Number Placeholder 3">
            <a:extLst>
              <a:ext uri="{FF2B5EF4-FFF2-40B4-BE49-F238E27FC236}">
                <a16:creationId xmlns:a16="http://schemas.microsoft.com/office/drawing/2014/main" id="{90A4396B-8B78-FC4E-FBF5-9E5527D907FB}"/>
              </a:ext>
            </a:extLst>
          </p:cNvPr>
          <p:cNvSpPr>
            <a:spLocks noGrp="1"/>
          </p:cNvSpPr>
          <p:nvPr>
            <p:ph type="sldNum" sz="quarter" idx="12"/>
          </p:nvPr>
        </p:nvSpPr>
        <p:spPr/>
        <p:txBody>
          <a:bodyPr/>
          <a:lstStyle/>
          <a:p>
            <a:fld id="{10A01DC5-1685-4615-8240-15192985C6A2}" type="slidenum">
              <a:rPr lang="en-AU" smtClean="0"/>
              <a:pPr/>
              <a:t>14</a:t>
            </a:fld>
            <a:endParaRPr lang="en-AU"/>
          </a:p>
        </p:txBody>
      </p:sp>
      <p:sp>
        <p:nvSpPr>
          <p:cNvPr id="16" name="Footer Placeholder 1">
            <a:extLst>
              <a:ext uri="{FF2B5EF4-FFF2-40B4-BE49-F238E27FC236}">
                <a16:creationId xmlns:a16="http://schemas.microsoft.com/office/drawing/2014/main" id="{4D1C3BA4-E080-644D-21FA-4FD6BDFB79DB}"/>
              </a:ext>
            </a:extLst>
          </p:cNvPr>
          <p:cNvSpPr>
            <a:spLocks noGrp="1"/>
          </p:cNvSpPr>
          <p:nvPr>
            <p:ph type="ftr" sz="quarter" idx="11"/>
          </p:nvPr>
        </p:nvSpPr>
        <p:spPr>
          <a:xfrm>
            <a:off x="672000" y="6561450"/>
            <a:ext cx="7200000" cy="144000"/>
          </a:xfrm>
        </p:spPr>
        <p:txBody>
          <a:bodyPr/>
          <a:lstStyle/>
          <a:p>
            <a:pPr lvl="0" defTabSz="609585">
              <a:defRPr/>
            </a:pPr>
            <a:r>
              <a:rPr lang="en-US" dirty="0">
                <a:solidFill>
                  <a:prstClr val="black"/>
                </a:solidFill>
              </a:rPr>
              <a:t>S2 2026 Orientation week | </a:t>
            </a:r>
            <a:r>
              <a:rPr lang="en-AU" dirty="0">
                <a:solidFill>
                  <a:prstClr val="black"/>
                </a:solidFill>
              </a:rPr>
              <a:t>Timetabling presentation and Q&amp;A</a:t>
            </a:r>
          </a:p>
        </p:txBody>
      </p:sp>
      <p:sp>
        <p:nvSpPr>
          <p:cNvPr id="3" name="Content Placeholder 2">
            <a:extLst>
              <a:ext uri="{FF2B5EF4-FFF2-40B4-BE49-F238E27FC236}">
                <a16:creationId xmlns:a16="http://schemas.microsoft.com/office/drawing/2014/main" id="{042CB468-02E4-0A32-6F41-2898347AD1C5}"/>
              </a:ext>
            </a:extLst>
          </p:cNvPr>
          <p:cNvSpPr>
            <a:spLocks noGrp="1"/>
          </p:cNvSpPr>
          <p:nvPr>
            <p:ph sz="half" idx="2"/>
          </p:nvPr>
        </p:nvSpPr>
        <p:spPr>
          <a:xfrm>
            <a:off x="480483" y="1528823"/>
            <a:ext cx="5373562" cy="2545625"/>
          </a:xfrm>
        </p:spPr>
        <p:txBody>
          <a:bodyPr/>
          <a:lstStyle/>
          <a:p>
            <a:pPr marL="285750" indent="-285750">
              <a:buFont typeface="Arial" panose="020B0604020202020204" pitchFamily="34" charset="0"/>
              <a:buChar char="•"/>
            </a:pPr>
            <a:r>
              <a:rPr lang="en-US" dirty="0">
                <a:solidFill>
                  <a:schemeClr val="tx1"/>
                </a:solidFill>
                <a:latin typeface="+mn-lt"/>
              </a:rPr>
              <a:t>These are usually in place where the same course is offered to different student cohorts (for example, undergraduate and postgraduate) with versions tailored to each program or discipline.</a:t>
            </a:r>
          </a:p>
          <a:p>
            <a:pPr marL="285750" indent="-285750">
              <a:buFont typeface="Arial" panose="020B0604020202020204" pitchFamily="34" charset="0"/>
              <a:buChar char="•"/>
            </a:pPr>
            <a:r>
              <a:rPr lang="en-US" dirty="0">
                <a:solidFill>
                  <a:schemeClr val="tx1"/>
                </a:solidFill>
                <a:latin typeface="+mn-lt"/>
              </a:rPr>
              <a:t>They commonly </a:t>
            </a:r>
            <a:r>
              <a:rPr lang="en-US" b="1" dirty="0">
                <a:solidFill>
                  <a:schemeClr val="tx1"/>
                </a:solidFill>
                <a:latin typeface="+mn-lt"/>
              </a:rPr>
              <a:t>share lectures</a:t>
            </a:r>
            <a:r>
              <a:rPr lang="en-US" dirty="0">
                <a:solidFill>
                  <a:schemeClr val="tx1"/>
                </a:solidFill>
                <a:latin typeface="+mn-lt"/>
              </a:rPr>
              <a:t> but have </a:t>
            </a:r>
            <a:r>
              <a:rPr lang="en-US" b="1" dirty="0">
                <a:solidFill>
                  <a:schemeClr val="tx1"/>
                </a:solidFill>
                <a:latin typeface="+mn-lt"/>
              </a:rPr>
              <a:t>separate tutorials, labs or workshops</a:t>
            </a:r>
            <a:r>
              <a:rPr lang="en-US" dirty="0">
                <a:solidFill>
                  <a:schemeClr val="tx1"/>
                </a:solidFill>
                <a:latin typeface="+mn-lt"/>
              </a:rPr>
              <a:t>.</a:t>
            </a:r>
          </a:p>
          <a:p>
            <a:pPr marL="285750" indent="-285750">
              <a:buFont typeface="Arial" panose="020B0604020202020204" pitchFamily="34" charset="0"/>
              <a:buChar char="•"/>
            </a:pPr>
            <a:r>
              <a:rPr lang="en-US" dirty="0">
                <a:solidFill>
                  <a:schemeClr val="tx1"/>
                </a:solidFill>
                <a:latin typeface="+mn-lt"/>
              </a:rPr>
              <a:t>You only allocate to the classes shown for </a:t>
            </a:r>
            <a:r>
              <a:rPr lang="en-US" i="1" dirty="0">
                <a:solidFill>
                  <a:schemeClr val="tx1"/>
                </a:solidFill>
                <a:latin typeface="+mn-lt"/>
              </a:rPr>
              <a:t>your</a:t>
            </a:r>
            <a:r>
              <a:rPr lang="en-US" dirty="0">
                <a:solidFill>
                  <a:schemeClr val="tx1"/>
                </a:solidFill>
                <a:latin typeface="+mn-lt"/>
              </a:rPr>
              <a:t> course.</a:t>
            </a:r>
            <a:endParaRPr lang="en-AU" dirty="0">
              <a:solidFill>
                <a:schemeClr val="tx1"/>
              </a:solidFill>
              <a:latin typeface="+mn-lt"/>
            </a:endParaRPr>
          </a:p>
        </p:txBody>
      </p:sp>
      <p:sp>
        <p:nvSpPr>
          <p:cNvPr id="6" name="Text Placeholder 5">
            <a:extLst>
              <a:ext uri="{FF2B5EF4-FFF2-40B4-BE49-F238E27FC236}">
                <a16:creationId xmlns:a16="http://schemas.microsoft.com/office/drawing/2014/main" id="{9A4466DB-2D7C-3DD2-FE3B-41CECA46626D}"/>
              </a:ext>
            </a:extLst>
          </p:cNvPr>
          <p:cNvSpPr>
            <a:spLocks noGrp="1"/>
          </p:cNvSpPr>
          <p:nvPr>
            <p:ph type="body" idx="1"/>
          </p:nvPr>
        </p:nvSpPr>
        <p:spPr>
          <a:xfrm>
            <a:off x="480483" y="1014135"/>
            <a:ext cx="5280000" cy="720000"/>
          </a:xfrm>
        </p:spPr>
        <p:txBody>
          <a:bodyPr/>
          <a:lstStyle/>
          <a:p>
            <a:r>
              <a:rPr lang="en-AU" dirty="0"/>
              <a:t>Parent/Child courses</a:t>
            </a:r>
          </a:p>
        </p:txBody>
      </p:sp>
      <p:sp>
        <p:nvSpPr>
          <p:cNvPr id="15" name="Text Placeholder 14">
            <a:extLst>
              <a:ext uri="{FF2B5EF4-FFF2-40B4-BE49-F238E27FC236}">
                <a16:creationId xmlns:a16="http://schemas.microsoft.com/office/drawing/2014/main" id="{512651F8-6041-B843-F10B-E058B6BC154F}"/>
              </a:ext>
            </a:extLst>
          </p:cNvPr>
          <p:cNvSpPr>
            <a:spLocks noGrp="1"/>
          </p:cNvSpPr>
          <p:nvPr>
            <p:ph type="body" sz="quarter" idx="3"/>
          </p:nvPr>
        </p:nvSpPr>
        <p:spPr>
          <a:xfrm>
            <a:off x="6378829" y="968645"/>
            <a:ext cx="5280000" cy="720000"/>
          </a:xfrm>
        </p:spPr>
        <p:txBody>
          <a:bodyPr/>
          <a:lstStyle/>
          <a:p>
            <a:r>
              <a:rPr lang="en-AU" dirty="0"/>
              <a:t>Clone course</a:t>
            </a:r>
          </a:p>
        </p:txBody>
      </p:sp>
      <p:sp>
        <p:nvSpPr>
          <p:cNvPr id="17" name="Content Placeholder 7">
            <a:extLst>
              <a:ext uri="{FF2B5EF4-FFF2-40B4-BE49-F238E27FC236}">
                <a16:creationId xmlns:a16="http://schemas.microsoft.com/office/drawing/2014/main" id="{1C429BB2-2D2A-972C-CBE1-4CD6FF67D166}"/>
              </a:ext>
            </a:extLst>
          </p:cNvPr>
          <p:cNvSpPr txBox="1">
            <a:spLocks/>
          </p:cNvSpPr>
          <p:nvPr/>
        </p:nvSpPr>
        <p:spPr>
          <a:xfrm>
            <a:off x="1623896" y="4420756"/>
            <a:ext cx="5780289" cy="1843424"/>
          </a:xfrm>
          <a:prstGeom prst="rect">
            <a:avLst/>
          </a:prstGeom>
        </p:spPr>
        <p:txBody>
          <a:bodyPr vert="horz" lIns="0" tIns="0" rIns="0" bIns="0" rtlCol="0">
            <a:normAutofit lnSpcReduction="10000"/>
          </a:bodyPr>
          <a:lstStyle>
            <a:lvl1pPr marL="0" indent="0" algn="l" defTabSz="914377" rtl="0" eaLnBrk="1" latinLnBrk="0" hangingPunct="1">
              <a:lnSpc>
                <a:spcPct val="100000"/>
              </a:lnSpc>
              <a:spcBef>
                <a:spcPts val="0"/>
              </a:spcBef>
              <a:spcAft>
                <a:spcPts val="800"/>
              </a:spcAft>
              <a:buFont typeface="Arial" panose="020B0604020202020204" pitchFamily="34" charset="0"/>
              <a:buNone/>
              <a:defRPr sz="16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1400" b="1" dirty="0">
                <a:solidFill>
                  <a:schemeClr val="tx1"/>
                </a:solidFill>
                <a:latin typeface="+mn-lt"/>
              </a:rPr>
              <a:t>Scenario</a:t>
            </a:r>
            <a:br>
              <a:rPr lang="en-AU" sz="1400" b="1" dirty="0">
                <a:solidFill>
                  <a:schemeClr val="tx1"/>
                </a:solidFill>
                <a:latin typeface="+mn-lt"/>
              </a:rPr>
            </a:br>
            <a:br>
              <a:rPr lang="en-AU" sz="1400" b="1" dirty="0">
                <a:solidFill>
                  <a:schemeClr val="tx1"/>
                </a:solidFill>
                <a:latin typeface="+mn-lt"/>
              </a:rPr>
            </a:br>
            <a:r>
              <a:rPr lang="en-AU" sz="1400" dirty="0">
                <a:solidFill>
                  <a:schemeClr val="tx1"/>
                </a:solidFill>
                <a:latin typeface="+mn-lt"/>
              </a:rPr>
              <a:t>Mike’s timetable shows the following classes for ANTH2129  </a:t>
            </a:r>
          </a:p>
          <a:p>
            <a:br>
              <a:rPr lang="en-AU" sz="1400" dirty="0">
                <a:solidFill>
                  <a:schemeClr val="tx1"/>
                </a:solidFill>
                <a:latin typeface="+mn-lt"/>
              </a:rPr>
            </a:br>
            <a:r>
              <a:rPr lang="en-AU" sz="1400" dirty="0" err="1">
                <a:solidFill>
                  <a:schemeClr val="tx1"/>
                </a:solidFill>
                <a:latin typeface="+mn-lt"/>
              </a:rPr>
              <a:t>LecA</a:t>
            </a:r>
            <a:r>
              <a:rPr lang="en-AU" sz="1400" dirty="0">
                <a:solidFill>
                  <a:schemeClr val="tx1"/>
                </a:solidFill>
                <a:latin typeface="+mn-lt"/>
              </a:rPr>
              <a:t> 01 &amp;</a:t>
            </a:r>
            <a:r>
              <a:rPr lang="en-AU" sz="1400" dirty="0" err="1">
                <a:solidFill>
                  <a:schemeClr val="tx1"/>
                </a:solidFill>
                <a:latin typeface="+mn-lt"/>
              </a:rPr>
              <a:t>LecA</a:t>
            </a:r>
            <a:r>
              <a:rPr lang="en-AU" sz="1400" dirty="0">
                <a:solidFill>
                  <a:schemeClr val="tx1"/>
                </a:solidFill>
                <a:latin typeface="+mn-lt"/>
              </a:rPr>
              <a:t> 01 Clone</a:t>
            </a:r>
          </a:p>
          <a:p>
            <a:pPr marL="285750" indent="-285750">
              <a:buFont typeface="Arial" panose="020B0604020202020204" pitchFamily="34" charset="0"/>
              <a:buChar char="•"/>
            </a:pPr>
            <a:r>
              <a:rPr lang="en-AU" sz="1400" dirty="0">
                <a:solidFill>
                  <a:schemeClr val="tx1"/>
                </a:solidFill>
                <a:latin typeface="+mn-lt"/>
              </a:rPr>
              <a:t>Mike allocates to </a:t>
            </a:r>
            <a:r>
              <a:rPr lang="en-AU" sz="1400" b="1" dirty="0">
                <a:solidFill>
                  <a:schemeClr val="tx1"/>
                </a:solidFill>
                <a:latin typeface="+mn-lt"/>
              </a:rPr>
              <a:t>one</a:t>
            </a:r>
            <a:r>
              <a:rPr lang="en-AU" sz="1400" dirty="0">
                <a:solidFill>
                  <a:schemeClr val="tx1"/>
                </a:solidFill>
                <a:latin typeface="+mn-lt"/>
              </a:rPr>
              <a:t> activity only (</a:t>
            </a:r>
            <a:r>
              <a:rPr lang="en-AU" sz="1400" dirty="0" err="1">
                <a:solidFill>
                  <a:schemeClr val="tx1"/>
                </a:solidFill>
                <a:latin typeface="+mn-lt"/>
              </a:rPr>
              <a:t>LecA</a:t>
            </a:r>
            <a:r>
              <a:rPr lang="en-AU" sz="1400" dirty="0">
                <a:solidFill>
                  <a:schemeClr val="tx1"/>
                </a:solidFill>
                <a:latin typeface="+mn-lt"/>
              </a:rPr>
              <a:t> 01). </a:t>
            </a:r>
          </a:p>
          <a:p>
            <a:pPr marL="285750" indent="-285750">
              <a:buFont typeface="Arial" panose="020B0604020202020204" pitchFamily="34" charset="0"/>
              <a:buChar char="•"/>
            </a:pPr>
            <a:r>
              <a:rPr lang="en-AU" sz="1400" dirty="0">
                <a:solidFill>
                  <a:schemeClr val="tx1"/>
                </a:solidFill>
                <a:latin typeface="+mn-lt"/>
              </a:rPr>
              <a:t>The </a:t>
            </a:r>
            <a:r>
              <a:rPr lang="en-US" sz="1400" dirty="0">
                <a:solidFill>
                  <a:schemeClr val="tx1"/>
                </a:solidFill>
                <a:latin typeface="+mn-lt"/>
              </a:rPr>
              <a:t>clone lecture only exists so that students can allocate to it if the main lecture is full. </a:t>
            </a:r>
            <a:endParaRPr lang="en-AU" sz="1400" dirty="0">
              <a:solidFill>
                <a:schemeClr val="tx1"/>
              </a:solidFill>
              <a:latin typeface="+mn-lt"/>
            </a:endParaRPr>
          </a:p>
        </p:txBody>
      </p:sp>
      <p:pic>
        <p:nvPicPr>
          <p:cNvPr id="20" name="Picture 19" descr="A screenshot of a calendar&#10;&#10;AI-generated content may be incorrect.">
            <a:extLst>
              <a:ext uri="{FF2B5EF4-FFF2-40B4-BE49-F238E27FC236}">
                <a16:creationId xmlns:a16="http://schemas.microsoft.com/office/drawing/2014/main" id="{7061ED27-C41B-4ABF-6455-7A5D20FBB12F}"/>
              </a:ext>
            </a:extLst>
          </p:cNvPr>
          <p:cNvPicPr>
            <a:picLocks noChangeAspect="1"/>
          </p:cNvPicPr>
          <p:nvPr/>
        </p:nvPicPr>
        <p:blipFill>
          <a:blip r:embed="rId2"/>
          <a:stretch>
            <a:fillRect/>
          </a:stretch>
        </p:blipFill>
        <p:spPr>
          <a:xfrm>
            <a:off x="7618652" y="4361514"/>
            <a:ext cx="2249469" cy="1912870"/>
          </a:xfrm>
          <a:prstGeom prst="rect">
            <a:avLst/>
          </a:prstGeom>
        </p:spPr>
      </p:pic>
      <p:sp>
        <p:nvSpPr>
          <p:cNvPr id="5" name="Date Placeholder 3">
            <a:extLst>
              <a:ext uri="{FF2B5EF4-FFF2-40B4-BE49-F238E27FC236}">
                <a16:creationId xmlns:a16="http://schemas.microsoft.com/office/drawing/2014/main" id="{7EE49C0A-0235-2D33-8AB3-8CAAD5A336A8}"/>
              </a:ext>
            </a:extLst>
          </p:cNvPr>
          <p:cNvSpPr txBox="1">
            <a:spLocks/>
          </p:cNvSpPr>
          <p:nvPr/>
        </p:nvSpPr>
        <p:spPr>
          <a:xfrm>
            <a:off x="9441390" y="6552000"/>
            <a:ext cx="1871517" cy="144000"/>
          </a:xfrm>
          <a:prstGeom prst="rect">
            <a:avLst/>
          </a:prstGeom>
        </p:spPr>
        <p:txBody>
          <a:bodyPr vert="horz" lIns="0" tIns="0" rIns="0" bIns="0" rtlCol="0">
            <a:normAutofit fontScale="47500" lnSpcReduction="20000"/>
          </a:bodyPr>
          <a:lstStyle>
            <a:lvl1pPr marL="0" indent="0" algn="l" defTabSz="914377" rtl="0" eaLnBrk="1" latinLnBrk="0" hangingPunct="1">
              <a:lnSpc>
                <a:spcPct val="100000"/>
              </a:lnSpc>
              <a:spcBef>
                <a:spcPts val="0"/>
              </a:spcBef>
              <a:spcAft>
                <a:spcPts val="800"/>
              </a:spcAft>
              <a:buFont typeface="Arial" panose="020B0604020202020204" pitchFamily="34" charset="0"/>
              <a:buNone/>
              <a:defRPr sz="16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28998911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DCC83-C305-42BA-A042-D0C9213BB22B}"/>
              </a:ext>
            </a:extLst>
          </p:cNvPr>
          <p:cNvSpPr>
            <a:spLocks noGrp="1"/>
          </p:cNvSpPr>
          <p:nvPr>
            <p:ph type="title"/>
          </p:nvPr>
        </p:nvSpPr>
        <p:spPr>
          <a:xfrm>
            <a:off x="2133599" y="432001"/>
            <a:ext cx="9847385" cy="2852737"/>
          </a:xfrm>
        </p:spPr>
        <p:txBody>
          <a:bodyPr>
            <a:normAutofit/>
          </a:bodyPr>
          <a:lstStyle/>
          <a:p>
            <a:r>
              <a:rPr lang="en-AU" sz="8500" dirty="0"/>
              <a:t>Navigating </a:t>
            </a:r>
            <a:r>
              <a:rPr lang="en-AU" sz="8500" dirty="0" err="1"/>
              <a:t>Mytimetable</a:t>
            </a:r>
            <a:endParaRPr lang="en-AU" dirty="0"/>
          </a:p>
        </p:txBody>
      </p:sp>
      <p:sp>
        <p:nvSpPr>
          <p:cNvPr id="4" name="Slide Number Placeholder 3">
            <a:extLst>
              <a:ext uri="{FF2B5EF4-FFF2-40B4-BE49-F238E27FC236}">
                <a16:creationId xmlns:a16="http://schemas.microsoft.com/office/drawing/2014/main" id="{94E24FA8-0E99-4CE5-9186-42E53DE91E01}"/>
              </a:ext>
            </a:extLst>
          </p:cNvPr>
          <p:cNvSpPr>
            <a:spLocks noGrp="1"/>
          </p:cNvSpPr>
          <p:nvPr>
            <p:ph type="sldNum" sz="quarter" idx="12"/>
          </p:nvPr>
        </p:nvSpPr>
        <p:spPr>
          <a:xfrm>
            <a:off x="432000" y="6552000"/>
            <a:ext cx="480000" cy="144000"/>
          </a:xfrm>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800" b="0" i="0" u="none" strike="noStrike" kern="1200" cap="all" spc="0" normalizeH="0" baseline="0" noProof="0">
                <a:ln>
                  <a:noFill/>
                </a:ln>
                <a:solidFill>
                  <a:prstClr val="black"/>
                </a:solidFill>
                <a:effectLst/>
                <a:uLnTx/>
                <a:uFillTx/>
                <a:latin typeface="Public Sans Light"/>
                <a:ea typeface="+mn-ea"/>
                <a:cs typeface="+mn-cs"/>
              </a:rPr>
              <a:pPr marL="0" marR="0" lvl="0" indent="0" algn="l" defTabSz="609585" rtl="0" eaLnBrk="1" fontAlgn="auto" latinLnBrk="0" hangingPunct="1">
                <a:lnSpc>
                  <a:spcPct val="100000"/>
                </a:lnSpc>
                <a:spcBef>
                  <a:spcPts val="0"/>
                </a:spcBef>
                <a:spcAft>
                  <a:spcPts val="0"/>
                </a:spcAft>
                <a:buClrTx/>
                <a:buSzTx/>
                <a:buFontTx/>
                <a:buNone/>
                <a:tabLst/>
                <a:defRPr/>
              </a:pPr>
              <a:t>15</a:t>
            </a:fld>
            <a:endParaRPr kumimoji="0" lang="en-AU" sz="800" b="0" i="0" u="none" strike="noStrike" kern="1200" cap="all" spc="0" normalizeH="0" baseline="0" noProof="0">
              <a:ln>
                <a:noFill/>
              </a:ln>
              <a:solidFill>
                <a:prstClr val="black"/>
              </a:solidFill>
              <a:effectLst/>
              <a:uLnTx/>
              <a:uFillTx/>
              <a:latin typeface="Public Sans Light"/>
              <a:ea typeface="+mn-ea"/>
              <a:cs typeface="+mn-cs"/>
            </a:endParaRPr>
          </a:p>
        </p:txBody>
      </p:sp>
      <p:sp>
        <p:nvSpPr>
          <p:cNvPr id="6" name="Text Placeholder 5">
            <a:extLst>
              <a:ext uri="{FF2B5EF4-FFF2-40B4-BE49-F238E27FC236}">
                <a16:creationId xmlns:a16="http://schemas.microsoft.com/office/drawing/2014/main" id="{EA5A6C96-9922-493E-B37D-63799EC6ECD5}"/>
              </a:ext>
            </a:extLst>
          </p:cNvPr>
          <p:cNvSpPr>
            <a:spLocks noGrp="1"/>
          </p:cNvSpPr>
          <p:nvPr>
            <p:ph type="body" sz="quarter" idx="13"/>
          </p:nvPr>
        </p:nvSpPr>
        <p:spPr>
          <a:xfrm>
            <a:off x="432001" y="432001"/>
            <a:ext cx="2440828" cy="2410884"/>
          </a:xfrm>
        </p:spPr>
        <p:txBody>
          <a:bodyPr vert="horz" lIns="0" tIns="0" rIns="0" bIns="0" rtlCol="0" anchor="t">
            <a:normAutofit/>
          </a:bodyPr>
          <a:lstStyle/>
          <a:p>
            <a:r>
              <a:rPr lang="en-AU" sz="8500" dirty="0"/>
              <a:t>03</a:t>
            </a:r>
            <a:endParaRPr lang="en-AU" dirty="0"/>
          </a:p>
        </p:txBody>
      </p:sp>
      <p:pic>
        <p:nvPicPr>
          <p:cNvPr id="10" name="Picture 9" descr="A black and white image of a person's head&#10;&#10;Description automatically generated">
            <a:extLst>
              <a:ext uri="{FF2B5EF4-FFF2-40B4-BE49-F238E27FC236}">
                <a16:creationId xmlns:a16="http://schemas.microsoft.com/office/drawing/2014/main" id="{ACCD5862-9E33-B9B2-51D1-5AFE8440F3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36" y="3542494"/>
            <a:ext cx="2687857" cy="2729046"/>
          </a:xfrm>
          <a:prstGeom prst="rect">
            <a:avLst/>
          </a:prstGeom>
        </p:spPr>
      </p:pic>
      <p:pic>
        <p:nvPicPr>
          <p:cNvPr id="5" name="Picture 4" descr="A white text on a black background&#10;&#10;Description automatically generated">
            <a:extLst>
              <a:ext uri="{FF2B5EF4-FFF2-40B4-BE49-F238E27FC236}">
                <a16:creationId xmlns:a16="http://schemas.microsoft.com/office/drawing/2014/main" id="{762D3F36-ED98-D0C5-ACEB-F69F14CD178B}"/>
              </a:ext>
            </a:extLst>
          </p:cNvPr>
          <p:cNvPicPr>
            <a:picLocks noChangeAspect="1"/>
          </p:cNvPicPr>
          <p:nvPr/>
        </p:nvPicPr>
        <p:blipFill>
          <a:blip r:embed="rId3"/>
          <a:stretch>
            <a:fillRect/>
          </a:stretch>
        </p:blipFill>
        <p:spPr>
          <a:xfrm>
            <a:off x="1616037" y="2066792"/>
            <a:ext cx="3488555" cy="3074773"/>
          </a:xfrm>
          <a:prstGeom prst="rect">
            <a:avLst/>
          </a:prstGeom>
        </p:spPr>
      </p:pic>
      <p:sp>
        <p:nvSpPr>
          <p:cNvPr id="3" name="TextBox 2">
            <a:extLst>
              <a:ext uri="{FF2B5EF4-FFF2-40B4-BE49-F238E27FC236}">
                <a16:creationId xmlns:a16="http://schemas.microsoft.com/office/drawing/2014/main" id="{367F7D03-2BAA-D056-B9ED-75E1759D7B56}"/>
              </a:ext>
            </a:extLst>
          </p:cNvPr>
          <p:cNvSpPr txBox="1"/>
          <p:nvPr/>
        </p:nvSpPr>
        <p:spPr>
          <a:xfrm>
            <a:off x="2447584" y="2926395"/>
            <a:ext cx="182545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Public Sans Light"/>
                <a:ea typeface="+mn-ea"/>
                <a:cs typeface="+mn-cs"/>
              </a:rPr>
              <a:t>How do I allocate to my classes?</a:t>
            </a:r>
          </a:p>
        </p:txBody>
      </p:sp>
      <p:sp>
        <p:nvSpPr>
          <p:cNvPr id="9" name="Footer Placeholder 1">
            <a:extLst>
              <a:ext uri="{FF2B5EF4-FFF2-40B4-BE49-F238E27FC236}">
                <a16:creationId xmlns:a16="http://schemas.microsoft.com/office/drawing/2014/main" id="{1CEA5A45-256C-CCB3-65E6-C1A1F24ED083}"/>
              </a:ext>
            </a:extLst>
          </p:cNvPr>
          <p:cNvSpPr>
            <a:spLocks noGrp="1"/>
          </p:cNvSpPr>
          <p:nvPr>
            <p:ph type="ftr" sz="quarter" idx="11"/>
          </p:nvPr>
        </p:nvSpPr>
        <p:spPr>
          <a:xfrm>
            <a:off x="672000" y="6561450"/>
            <a:ext cx="7200000" cy="144000"/>
          </a:xfrm>
        </p:spPr>
        <p:txBody>
          <a:bodyPr/>
          <a:lstStyle/>
          <a:p>
            <a:pPr lvl="0" defTabSz="609585">
              <a:defRPr/>
            </a:pPr>
            <a:r>
              <a:rPr lang="en-US" dirty="0">
                <a:solidFill>
                  <a:prstClr val="black"/>
                </a:solidFill>
              </a:rPr>
              <a:t>S2 2026 Orientation week | </a:t>
            </a:r>
            <a:r>
              <a:rPr lang="en-AU" dirty="0">
                <a:solidFill>
                  <a:prstClr val="black"/>
                </a:solidFill>
              </a:rPr>
              <a:t>Timetabling presentation and Q&amp;A</a:t>
            </a:r>
          </a:p>
        </p:txBody>
      </p:sp>
      <p:sp>
        <p:nvSpPr>
          <p:cNvPr id="8" name="Date Placeholder 3">
            <a:extLst>
              <a:ext uri="{FF2B5EF4-FFF2-40B4-BE49-F238E27FC236}">
                <a16:creationId xmlns:a16="http://schemas.microsoft.com/office/drawing/2014/main" id="{CCD4282D-357F-6675-0A7C-F5F197C5063D}"/>
              </a:ext>
            </a:extLst>
          </p:cNvPr>
          <p:cNvSpPr txBox="1">
            <a:spLocks/>
          </p:cNvSpPr>
          <p:nvPr/>
        </p:nvSpPr>
        <p:spPr>
          <a:xfrm>
            <a:off x="9441390" y="6552000"/>
            <a:ext cx="1871517" cy="144000"/>
          </a:xfrm>
          <a:prstGeom prst="rect">
            <a:avLst/>
          </a:prstGeom>
        </p:spPr>
        <p:txBody>
          <a:bodyPr vert="horz" lIns="0" tIns="0" rIns="0" bIns="0" rtlCol="0">
            <a:normAutofit fontScale="47500" lnSpcReduction="20000"/>
          </a:bodyPr>
          <a:lstStyle>
            <a:lvl1pPr marL="0" indent="0" algn="l" defTabSz="914377" rtl="0" eaLnBrk="1" latinLnBrk="0" hangingPunct="1">
              <a:lnSpc>
                <a:spcPct val="100000"/>
              </a:lnSpc>
              <a:spcBef>
                <a:spcPts val="0"/>
              </a:spcBef>
              <a:spcAft>
                <a:spcPts val="800"/>
              </a:spcAft>
              <a:buFont typeface="Arial" panose="020B0604020202020204" pitchFamily="34" charset="0"/>
              <a:buNone/>
              <a:defRPr sz="16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23808472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3A256-9B5B-5573-AFA2-45A9CE5414D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53D0C63-F995-110B-9EFF-ABE472FC7F78}"/>
              </a:ext>
            </a:extLst>
          </p:cNvPr>
          <p:cNvSpPr>
            <a:spLocks noGrp="1"/>
          </p:cNvSpPr>
          <p:nvPr>
            <p:ph type="sldNum" sz="quarter" idx="12"/>
          </p:nvPr>
        </p:nvSpPr>
        <p:spPr/>
        <p:txBody>
          <a:bodyPr/>
          <a:lstStyle/>
          <a:p>
            <a:fld id="{10A01DC5-1685-4615-8240-15192985C6A2}" type="slidenum">
              <a:rPr lang="en-AU" smtClean="0"/>
              <a:pPr/>
              <a:t>16</a:t>
            </a:fld>
            <a:endParaRPr lang="en-AU"/>
          </a:p>
        </p:txBody>
      </p:sp>
      <p:sp>
        <p:nvSpPr>
          <p:cNvPr id="18" name="Text Placeholder 5">
            <a:extLst>
              <a:ext uri="{FF2B5EF4-FFF2-40B4-BE49-F238E27FC236}">
                <a16:creationId xmlns:a16="http://schemas.microsoft.com/office/drawing/2014/main" id="{D274F71B-1439-E6D5-706F-EC78B5D8E2D2}"/>
              </a:ext>
            </a:extLst>
          </p:cNvPr>
          <p:cNvSpPr txBox="1">
            <a:spLocks/>
          </p:cNvSpPr>
          <p:nvPr/>
        </p:nvSpPr>
        <p:spPr>
          <a:xfrm>
            <a:off x="431800" y="432000"/>
            <a:ext cx="10121452" cy="5520000"/>
          </a:xfrm>
          <a:prstGeom prst="rect">
            <a:avLst/>
          </a:prstGeom>
        </p:spPr>
        <p:txBody>
          <a:bodyPr vert="horz" lIns="0" tIns="0" rIns="0" bIns="0" rtlCol="0">
            <a:normAutofit/>
          </a:bodyPr>
          <a:lstStyle>
            <a:lvl1pPr marL="0" indent="0" algn="l" defTabSz="914377" rtl="0" eaLnBrk="1" latinLnBrk="0" hangingPunct="1">
              <a:lnSpc>
                <a:spcPct val="80000"/>
              </a:lnSpc>
              <a:spcBef>
                <a:spcPts val="0"/>
              </a:spcBef>
              <a:spcAft>
                <a:spcPts val="800"/>
              </a:spcAft>
              <a:buFont typeface="Arial" panose="020B0604020202020204" pitchFamily="34" charset="0"/>
              <a:buNone/>
              <a:defRPr sz="48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2400"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None/>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a:t>Accessing </a:t>
            </a:r>
            <a:r>
              <a:rPr lang="en-AU" err="1"/>
              <a:t>MyTimetable</a:t>
            </a:r>
            <a:endParaRPr lang="en-AU"/>
          </a:p>
        </p:txBody>
      </p:sp>
      <p:sp>
        <p:nvSpPr>
          <p:cNvPr id="19" name="TextBox 18">
            <a:extLst>
              <a:ext uri="{FF2B5EF4-FFF2-40B4-BE49-F238E27FC236}">
                <a16:creationId xmlns:a16="http://schemas.microsoft.com/office/drawing/2014/main" id="{97078D61-E31B-3B13-3C42-1DDD625339B7}"/>
              </a:ext>
            </a:extLst>
          </p:cNvPr>
          <p:cNvSpPr txBox="1"/>
          <p:nvPr/>
        </p:nvSpPr>
        <p:spPr>
          <a:xfrm>
            <a:off x="431800" y="1414222"/>
            <a:ext cx="6001502" cy="923330"/>
          </a:xfrm>
          <a:prstGeom prst="rect">
            <a:avLst/>
          </a:prstGeom>
          <a:noFill/>
        </p:spPr>
        <p:txBody>
          <a:bodyPr wrap="square" anchor="t">
            <a:spAutoFit/>
          </a:bodyPr>
          <a:lstStyle/>
          <a:p>
            <a:pPr marL="285750" indent="-285750">
              <a:buFont typeface="Arial" panose="020B0604020202020204" pitchFamily="34" charset="0"/>
              <a:buChar char="•"/>
            </a:pPr>
            <a:r>
              <a:rPr lang="en-AU"/>
              <a:t>Access </a:t>
            </a:r>
            <a:r>
              <a:rPr lang="en-AU" err="1"/>
              <a:t>MyTimetable</a:t>
            </a:r>
            <a:r>
              <a:rPr lang="en-AU"/>
              <a:t> on the webpage linked below.</a:t>
            </a:r>
            <a:br>
              <a:rPr lang="en-AU"/>
            </a:br>
            <a:endParaRPr lang="en-AU"/>
          </a:p>
          <a:p>
            <a:pPr marL="285750" indent="-285750">
              <a:buFont typeface="Arial" panose="020B0604020202020204" pitchFamily="34" charset="0"/>
              <a:buChar char="•"/>
            </a:pPr>
            <a:r>
              <a:rPr lang="en-US"/>
              <a:t>Login using Single Sign-On (SSO).</a:t>
            </a:r>
            <a:endParaRPr lang="en-AU"/>
          </a:p>
        </p:txBody>
      </p:sp>
      <p:pic>
        <p:nvPicPr>
          <p:cNvPr id="2" name="Picture 1">
            <a:extLst>
              <a:ext uri="{FF2B5EF4-FFF2-40B4-BE49-F238E27FC236}">
                <a16:creationId xmlns:a16="http://schemas.microsoft.com/office/drawing/2014/main" id="{93EE4BBA-D09E-FE20-DFD1-177942201C1E}"/>
              </a:ext>
            </a:extLst>
          </p:cNvPr>
          <p:cNvPicPr>
            <a:picLocks noChangeAspect="1"/>
          </p:cNvPicPr>
          <p:nvPr/>
        </p:nvPicPr>
        <p:blipFill>
          <a:blip r:embed="rId2"/>
          <a:srcRect l="4644" r="3979" b="4693"/>
          <a:stretch>
            <a:fillRect/>
          </a:stretch>
        </p:blipFill>
        <p:spPr>
          <a:xfrm>
            <a:off x="7076047" y="1258440"/>
            <a:ext cx="4087906" cy="4341119"/>
          </a:xfrm>
          <a:prstGeom prst="rect">
            <a:avLst/>
          </a:prstGeom>
        </p:spPr>
      </p:pic>
      <p:sp>
        <p:nvSpPr>
          <p:cNvPr id="3" name="Footer Placeholder 1">
            <a:extLst>
              <a:ext uri="{FF2B5EF4-FFF2-40B4-BE49-F238E27FC236}">
                <a16:creationId xmlns:a16="http://schemas.microsoft.com/office/drawing/2014/main" id="{B70EB34F-236E-428D-4B0B-A4D554553C7E}"/>
              </a:ext>
            </a:extLst>
          </p:cNvPr>
          <p:cNvSpPr>
            <a:spLocks noGrp="1"/>
          </p:cNvSpPr>
          <p:nvPr>
            <p:ph type="ftr" sz="quarter" idx="11"/>
          </p:nvPr>
        </p:nvSpPr>
        <p:spPr>
          <a:xfrm>
            <a:off x="672000" y="6561450"/>
            <a:ext cx="7200000" cy="144000"/>
          </a:xfrm>
        </p:spPr>
        <p:txBody>
          <a:bodyPr/>
          <a:lstStyle/>
          <a:p>
            <a:pPr lvl="0" defTabSz="609585">
              <a:defRPr/>
            </a:pPr>
            <a:r>
              <a:rPr lang="en-US" dirty="0">
                <a:solidFill>
                  <a:prstClr val="black"/>
                </a:solidFill>
              </a:rPr>
              <a:t>S2 2026 Orientation week | </a:t>
            </a:r>
            <a:r>
              <a:rPr lang="en-AU" dirty="0">
                <a:solidFill>
                  <a:prstClr val="black"/>
                </a:solidFill>
              </a:rPr>
              <a:t>Timetabling presentation and Q&amp;A</a:t>
            </a:r>
          </a:p>
        </p:txBody>
      </p:sp>
      <p:sp>
        <p:nvSpPr>
          <p:cNvPr id="7" name="Rectangle 6">
            <a:extLst>
              <a:ext uri="{FF2B5EF4-FFF2-40B4-BE49-F238E27FC236}">
                <a16:creationId xmlns:a16="http://schemas.microsoft.com/office/drawing/2014/main" id="{57287851-B462-0E07-07B4-312DD066FCC3}"/>
              </a:ext>
            </a:extLst>
          </p:cNvPr>
          <p:cNvSpPr>
            <a:spLocks/>
          </p:cNvSpPr>
          <p:nvPr/>
        </p:nvSpPr>
        <p:spPr>
          <a:xfrm>
            <a:off x="431800" y="5554366"/>
            <a:ext cx="4761515" cy="734851"/>
          </a:xfrm>
          <a:prstGeom prst="rect">
            <a:avLst/>
          </a:prstGeom>
          <a:solidFill>
            <a:schemeClr val="bg2">
              <a:lumMod val="9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defTabSz="609585"/>
            <a:endParaRPr lang="en-AU" sz="2400">
              <a:solidFill>
                <a:prstClr val="white"/>
              </a:solidFill>
              <a:latin typeface="Public Sans Light"/>
            </a:endParaRPr>
          </a:p>
        </p:txBody>
      </p:sp>
      <p:sp>
        <p:nvSpPr>
          <p:cNvPr id="9" name="TextBox 8">
            <a:extLst>
              <a:ext uri="{FF2B5EF4-FFF2-40B4-BE49-F238E27FC236}">
                <a16:creationId xmlns:a16="http://schemas.microsoft.com/office/drawing/2014/main" id="{2073D53E-4079-3894-1F58-BAA310EC2BD5}"/>
              </a:ext>
            </a:extLst>
          </p:cNvPr>
          <p:cNvSpPr txBox="1"/>
          <p:nvPr/>
        </p:nvSpPr>
        <p:spPr>
          <a:xfrm>
            <a:off x="480486" y="5598625"/>
            <a:ext cx="4018375" cy="553998"/>
          </a:xfrm>
          <a:prstGeom prst="rect">
            <a:avLst/>
          </a:prstGeom>
          <a:noFill/>
        </p:spPr>
        <p:txBody>
          <a:bodyPr wrap="square">
            <a:spAutoFit/>
          </a:bodyPr>
          <a:lstStyle/>
          <a:p>
            <a:r>
              <a:rPr lang="en-AU" sz="1600" dirty="0"/>
              <a:t>Link to this year’s </a:t>
            </a:r>
            <a:r>
              <a:rPr lang="en-AU" sz="1600" dirty="0" err="1"/>
              <a:t>MyTimetable</a:t>
            </a:r>
            <a:r>
              <a:rPr lang="en-AU" sz="1600" dirty="0"/>
              <a:t>:</a:t>
            </a:r>
          </a:p>
          <a:p>
            <a:r>
              <a:rPr lang="en-AU" sz="1400" dirty="0">
                <a:hlinkClick r:id="rId3"/>
              </a:rPr>
              <a:t>https://quicklink.anu.edu.au/iqet</a:t>
            </a:r>
            <a:r>
              <a:rPr lang="en-AU" sz="1400" dirty="0"/>
              <a:t> </a:t>
            </a:r>
            <a:endParaRPr lang="en-AU" sz="1600" dirty="0"/>
          </a:p>
        </p:txBody>
      </p:sp>
      <p:pic>
        <p:nvPicPr>
          <p:cNvPr id="11" name="Picture 10">
            <a:extLst>
              <a:ext uri="{FF2B5EF4-FFF2-40B4-BE49-F238E27FC236}">
                <a16:creationId xmlns:a16="http://schemas.microsoft.com/office/drawing/2014/main" id="{0AE5A23B-54C4-D345-43CB-7A942CE0E087}"/>
              </a:ext>
            </a:extLst>
          </p:cNvPr>
          <p:cNvPicPr>
            <a:picLocks noChangeAspect="1"/>
          </p:cNvPicPr>
          <p:nvPr/>
        </p:nvPicPr>
        <p:blipFill>
          <a:blip r:embed="rId4"/>
          <a:stretch>
            <a:fillRect/>
          </a:stretch>
        </p:blipFill>
        <p:spPr>
          <a:xfrm>
            <a:off x="4498861" y="5598907"/>
            <a:ext cx="645768" cy="645768"/>
          </a:xfrm>
          <a:prstGeom prst="rect">
            <a:avLst/>
          </a:prstGeom>
        </p:spPr>
      </p:pic>
      <p:sp>
        <p:nvSpPr>
          <p:cNvPr id="13" name="Date Placeholder 3">
            <a:extLst>
              <a:ext uri="{FF2B5EF4-FFF2-40B4-BE49-F238E27FC236}">
                <a16:creationId xmlns:a16="http://schemas.microsoft.com/office/drawing/2014/main" id="{19D65D81-D8C4-1AE7-4B17-727D579D8703}"/>
              </a:ext>
            </a:extLst>
          </p:cNvPr>
          <p:cNvSpPr txBox="1">
            <a:spLocks/>
          </p:cNvSpPr>
          <p:nvPr/>
        </p:nvSpPr>
        <p:spPr>
          <a:xfrm>
            <a:off x="9441390" y="6552000"/>
            <a:ext cx="1871517" cy="144000"/>
          </a:xfrm>
          <a:prstGeom prst="rect">
            <a:avLst/>
          </a:prstGeom>
        </p:spPr>
        <p:txBody>
          <a:bodyPr vert="horz" lIns="0" tIns="0" rIns="0" bIns="0" rtlCol="0">
            <a:normAutofit fontScale="47500" lnSpcReduction="20000"/>
          </a:bodyPr>
          <a:lstStyle>
            <a:lvl1pPr marL="0" indent="0" algn="l" defTabSz="914377" rtl="0" eaLnBrk="1" latinLnBrk="0" hangingPunct="1">
              <a:lnSpc>
                <a:spcPct val="100000"/>
              </a:lnSpc>
              <a:spcBef>
                <a:spcPts val="0"/>
              </a:spcBef>
              <a:spcAft>
                <a:spcPts val="800"/>
              </a:spcAft>
              <a:buFont typeface="Arial" panose="020B0604020202020204" pitchFamily="34" charset="0"/>
              <a:buNone/>
              <a:defRPr sz="16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30506184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C858D8-EDE3-2EFD-0154-81342C51534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DE1D9C1-31D4-542F-BA7B-5BD43D189561}"/>
              </a:ext>
            </a:extLst>
          </p:cNvPr>
          <p:cNvSpPr>
            <a:spLocks noGrp="1"/>
          </p:cNvSpPr>
          <p:nvPr>
            <p:ph type="sldNum" sz="quarter" idx="12"/>
          </p:nvPr>
        </p:nvSpPr>
        <p:spPr/>
        <p:txBody>
          <a:bodyPr/>
          <a:lstStyle/>
          <a:p>
            <a:fld id="{10A01DC5-1685-4615-8240-15192985C6A2}" type="slidenum">
              <a:rPr lang="en-AU" smtClean="0"/>
              <a:pPr/>
              <a:t>17</a:t>
            </a:fld>
            <a:endParaRPr lang="en-AU"/>
          </a:p>
        </p:txBody>
      </p:sp>
      <p:sp>
        <p:nvSpPr>
          <p:cNvPr id="19" name="TextBox 18">
            <a:extLst>
              <a:ext uri="{FF2B5EF4-FFF2-40B4-BE49-F238E27FC236}">
                <a16:creationId xmlns:a16="http://schemas.microsoft.com/office/drawing/2014/main" id="{EAD7C768-900C-5ACE-C3C7-EA085AAB0885}"/>
              </a:ext>
            </a:extLst>
          </p:cNvPr>
          <p:cNvSpPr txBox="1"/>
          <p:nvPr/>
        </p:nvSpPr>
        <p:spPr>
          <a:xfrm>
            <a:off x="431800" y="1221390"/>
            <a:ext cx="10949791" cy="1200329"/>
          </a:xfrm>
          <a:prstGeom prst="rect">
            <a:avLst/>
          </a:prstGeom>
          <a:noFill/>
        </p:spPr>
        <p:txBody>
          <a:bodyPr wrap="square" anchor="b">
            <a:spAutoFit/>
          </a:bodyPr>
          <a:lstStyle/>
          <a:p>
            <a:endParaRPr lang="en-US" dirty="0"/>
          </a:p>
          <a:p>
            <a:r>
              <a:rPr lang="en-US" dirty="0"/>
              <a:t>If you see this error, it usually means your course enrolment has not yet synced from </a:t>
            </a:r>
            <a:r>
              <a:rPr lang="en-US" dirty="0" err="1"/>
              <a:t>ANUHub</a:t>
            </a:r>
            <a:r>
              <a:rPr lang="en-US" dirty="0"/>
              <a:t> to </a:t>
            </a:r>
            <a:r>
              <a:rPr lang="en-US" dirty="0" err="1"/>
              <a:t>MyTimetable</a:t>
            </a:r>
            <a:r>
              <a:rPr lang="en-US" dirty="0"/>
              <a:t>.</a:t>
            </a:r>
            <a:br>
              <a:rPr lang="en-US" dirty="0"/>
            </a:br>
            <a:endParaRPr lang="en-US" dirty="0"/>
          </a:p>
        </p:txBody>
      </p:sp>
      <p:pic>
        <p:nvPicPr>
          <p:cNvPr id="5" name="Picture 4">
            <a:extLst>
              <a:ext uri="{FF2B5EF4-FFF2-40B4-BE49-F238E27FC236}">
                <a16:creationId xmlns:a16="http://schemas.microsoft.com/office/drawing/2014/main" id="{3ACA7453-9492-EF2A-B62E-0B9F79E1B07C}"/>
              </a:ext>
            </a:extLst>
          </p:cNvPr>
          <p:cNvPicPr>
            <a:picLocks noChangeAspect="1"/>
          </p:cNvPicPr>
          <p:nvPr/>
        </p:nvPicPr>
        <p:blipFill>
          <a:blip r:embed="rId2"/>
          <a:srcRect t="22770"/>
          <a:stretch>
            <a:fillRect/>
          </a:stretch>
        </p:blipFill>
        <p:spPr>
          <a:xfrm>
            <a:off x="2337061" y="2151461"/>
            <a:ext cx="6310929" cy="1840213"/>
          </a:xfrm>
          <a:prstGeom prst="rect">
            <a:avLst/>
          </a:prstGeom>
        </p:spPr>
      </p:pic>
      <p:sp>
        <p:nvSpPr>
          <p:cNvPr id="6" name="Footer Placeholder 1">
            <a:extLst>
              <a:ext uri="{FF2B5EF4-FFF2-40B4-BE49-F238E27FC236}">
                <a16:creationId xmlns:a16="http://schemas.microsoft.com/office/drawing/2014/main" id="{DE8BE387-2444-E801-1D65-D2E185188BF9}"/>
              </a:ext>
            </a:extLst>
          </p:cNvPr>
          <p:cNvSpPr>
            <a:spLocks noGrp="1"/>
          </p:cNvSpPr>
          <p:nvPr>
            <p:ph type="ftr" sz="quarter" idx="11"/>
          </p:nvPr>
        </p:nvSpPr>
        <p:spPr>
          <a:xfrm>
            <a:off x="672000" y="6561450"/>
            <a:ext cx="7200000" cy="144000"/>
          </a:xfrm>
        </p:spPr>
        <p:txBody>
          <a:bodyPr/>
          <a:lstStyle/>
          <a:p>
            <a:pPr lvl="0" defTabSz="609585">
              <a:defRPr/>
            </a:pPr>
            <a:r>
              <a:rPr lang="en-US" dirty="0">
                <a:solidFill>
                  <a:prstClr val="black"/>
                </a:solidFill>
              </a:rPr>
              <a:t>S2 2026 Orientation week | </a:t>
            </a:r>
            <a:r>
              <a:rPr lang="en-AU" dirty="0">
                <a:solidFill>
                  <a:prstClr val="black"/>
                </a:solidFill>
              </a:rPr>
              <a:t>Timetabling presentation and Q&amp;A</a:t>
            </a:r>
          </a:p>
        </p:txBody>
      </p:sp>
      <p:sp>
        <p:nvSpPr>
          <p:cNvPr id="7" name="Text Placeholder 5">
            <a:extLst>
              <a:ext uri="{FF2B5EF4-FFF2-40B4-BE49-F238E27FC236}">
                <a16:creationId xmlns:a16="http://schemas.microsoft.com/office/drawing/2014/main" id="{B069EFA4-0C8D-6FC9-AE60-DD4D8F7F1B9A}"/>
              </a:ext>
            </a:extLst>
          </p:cNvPr>
          <p:cNvSpPr txBox="1">
            <a:spLocks/>
          </p:cNvSpPr>
          <p:nvPr/>
        </p:nvSpPr>
        <p:spPr>
          <a:xfrm>
            <a:off x="431800" y="432000"/>
            <a:ext cx="10121452" cy="5520000"/>
          </a:xfrm>
          <a:prstGeom prst="rect">
            <a:avLst/>
          </a:prstGeom>
        </p:spPr>
        <p:txBody>
          <a:bodyPr vert="horz" lIns="0" tIns="0" rIns="0" bIns="0" rtlCol="0">
            <a:normAutofit/>
          </a:bodyPr>
          <a:lstStyle>
            <a:lvl1pPr marL="0" indent="0" algn="l" defTabSz="914377" rtl="0" eaLnBrk="1" latinLnBrk="0" hangingPunct="1">
              <a:lnSpc>
                <a:spcPct val="80000"/>
              </a:lnSpc>
              <a:spcBef>
                <a:spcPts val="0"/>
              </a:spcBef>
              <a:spcAft>
                <a:spcPts val="800"/>
              </a:spcAft>
              <a:buFont typeface="Arial" panose="020B0604020202020204" pitchFamily="34" charset="0"/>
              <a:buNone/>
              <a:defRPr sz="48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2400"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None/>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AU"/>
          </a:p>
        </p:txBody>
      </p:sp>
      <p:sp>
        <p:nvSpPr>
          <p:cNvPr id="2" name="Text Placeholder 10">
            <a:extLst>
              <a:ext uri="{FF2B5EF4-FFF2-40B4-BE49-F238E27FC236}">
                <a16:creationId xmlns:a16="http://schemas.microsoft.com/office/drawing/2014/main" id="{209F5000-1036-DCC1-7BD0-36FE044D3A4A}"/>
              </a:ext>
            </a:extLst>
          </p:cNvPr>
          <p:cNvSpPr txBox="1">
            <a:spLocks/>
          </p:cNvSpPr>
          <p:nvPr/>
        </p:nvSpPr>
        <p:spPr>
          <a:xfrm>
            <a:off x="431800" y="432001"/>
            <a:ext cx="11279717" cy="1249163"/>
          </a:xfrm>
          <a:prstGeom prst="rect">
            <a:avLst/>
          </a:prstGeom>
        </p:spPr>
        <p:txBody>
          <a:bodyPr/>
          <a:lstStyle>
            <a:lvl1pPr marL="0" indent="0" algn="l" defTabSz="914377" rtl="0" eaLnBrk="1" latinLnBrk="0" hangingPunct="1">
              <a:lnSpc>
                <a:spcPct val="100000"/>
              </a:lnSpc>
              <a:spcBef>
                <a:spcPts val="0"/>
              </a:spcBef>
              <a:spcAft>
                <a:spcPts val="800"/>
              </a:spcAft>
              <a:buFont typeface="Arial" panose="020B0604020202020204" pitchFamily="34" charset="0"/>
              <a:buNone/>
              <a:defRPr sz="1867"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4800" dirty="0"/>
              <a:t>Why can’t I login?</a:t>
            </a:r>
          </a:p>
        </p:txBody>
      </p:sp>
      <p:sp>
        <p:nvSpPr>
          <p:cNvPr id="8" name="TextBox 7">
            <a:extLst>
              <a:ext uri="{FF2B5EF4-FFF2-40B4-BE49-F238E27FC236}">
                <a16:creationId xmlns:a16="http://schemas.microsoft.com/office/drawing/2014/main" id="{D8B18B4C-7FE1-0A6E-3EFB-5BE6B1EA9588}"/>
              </a:ext>
            </a:extLst>
          </p:cNvPr>
          <p:cNvSpPr txBox="1"/>
          <p:nvPr/>
        </p:nvSpPr>
        <p:spPr>
          <a:xfrm>
            <a:off x="431800" y="4013954"/>
            <a:ext cx="10949791" cy="2308324"/>
          </a:xfrm>
          <a:prstGeom prst="rect">
            <a:avLst/>
          </a:prstGeom>
          <a:noFill/>
        </p:spPr>
        <p:txBody>
          <a:bodyPr wrap="square" anchor="b">
            <a:spAutoFit/>
          </a:bodyPr>
          <a:lstStyle/>
          <a:p>
            <a:endParaRPr lang="en-US" dirty="0"/>
          </a:p>
          <a:p>
            <a:r>
              <a:rPr lang="en-US" dirty="0"/>
              <a:t>To access class allocations on </a:t>
            </a:r>
            <a:r>
              <a:rPr lang="en-US" dirty="0" err="1"/>
              <a:t>MyTimetable</a:t>
            </a:r>
            <a:r>
              <a:rPr lang="en-US" dirty="0"/>
              <a:t>, you must be enrolled in your courses in </a:t>
            </a:r>
            <a:r>
              <a:rPr lang="en-US" dirty="0" err="1"/>
              <a:t>ANUHub</a:t>
            </a:r>
            <a:r>
              <a:rPr lang="en-US" dirty="0"/>
              <a:t>.</a:t>
            </a:r>
            <a:br>
              <a:rPr lang="en-US" b="1" dirty="0"/>
            </a:br>
            <a:br>
              <a:rPr lang="en-US" b="1" dirty="0"/>
            </a:br>
            <a:r>
              <a:rPr lang="en-US" dirty="0" err="1"/>
              <a:t>MyTimetable</a:t>
            </a:r>
            <a:r>
              <a:rPr lang="en-US" dirty="0"/>
              <a:t> syncs with </a:t>
            </a:r>
            <a:r>
              <a:rPr lang="en-US" dirty="0" err="1"/>
              <a:t>ANUHub</a:t>
            </a:r>
            <a:r>
              <a:rPr lang="en-US" dirty="0"/>
              <a:t> daily at 7am.</a:t>
            </a:r>
          </a:p>
          <a:p>
            <a:br>
              <a:rPr lang="en-US" dirty="0"/>
            </a:br>
            <a:r>
              <a:rPr lang="en-US" dirty="0"/>
              <a:t>The first time you </a:t>
            </a:r>
            <a:r>
              <a:rPr lang="en-US" dirty="0" err="1"/>
              <a:t>enrol</a:t>
            </a:r>
            <a:r>
              <a:rPr lang="en-US" dirty="0"/>
              <a:t> on </a:t>
            </a:r>
            <a:r>
              <a:rPr lang="en-US" dirty="0" err="1"/>
              <a:t>ANUHub</a:t>
            </a:r>
            <a:r>
              <a:rPr lang="en-US" dirty="0"/>
              <a:t>, you will need to wait until </a:t>
            </a:r>
            <a:r>
              <a:rPr lang="en-US" b="1" dirty="0"/>
              <a:t>after 7am the next day </a:t>
            </a:r>
            <a:r>
              <a:rPr lang="en-US" dirty="0"/>
              <a:t>to allocate classes on </a:t>
            </a:r>
            <a:r>
              <a:rPr lang="en-US" dirty="0" err="1"/>
              <a:t>MyTimetable</a:t>
            </a:r>
            <a:r>
              <a:rPr lang="en-US" dirty="0"/>
              <a:t>.</a:t>
            </a:r>
          </a:p>
          <a:p>
            <a:endParaRPr lang="en-US" b="1" dirty="0"/>
          </a:p>
        </p:txBody>
      </p:sp>
      <p:sp>
        <p:nvSpPr>
          <p:cNvPr id="11" name="Date Placeholder 3">
            <a:extLst>
              <a:ext uri="{FF2B5EF4-FFF2-40B4-BE49-F238E27FC236}">
                <a16:creationId xmlns:a16="http://schemas.microsoft.com/office/drawing/2014/main" id="{A79E3B13-D284-7F5A-9983-2CAEF5348E5F}"/>
              </a:ext>
            </a:extLst>
          </p:cNvPr>
          <p:cNvSpPr txBox="1">
            <a:spLocks/>
          </p:cNvSpPr>
          <p:nvPr/>
        </p:nvSpPr>
        <p:spPr>
          <a:xfrm>
            <a:off x="9441390" y="6552000"/>
            <a:ext cx="1871517" cy="144000"/>
          </a:xfrm>
          <a:prstGeom prst="rect">
            <a:avLst/>
          </a:prstGeom>
        </p:spPr>
        <p:txBody>
          <a:bodyPr vert="horz" lIns="0" tIns="0" rIns="0" bIns="0" rtlCol="0">
            <a:normAutofit fontScale="47500" lnSpcReduction="20000"/>
          </a:bodyPr>
          <a:lstStyle>
            <a:lvl1pPr marL="0" indent="0" algn="l" defTabSz="914377" rtl="0" eaLnBrk="1" latinLnBrk="0" hangingPunct="1">
              <a:lnSpc>
                <a:spcPct val="100000"/>
              </a:lnSpc>
              <a:spcBef>
                <a:spcPts val="0"/>
              </a:spcBef>
              <a:spcAft>
                <a:spcPts val="800"/>
              </a:spcAft>
              <a:buFont typeface="Arial" panose="020B0604020202020204" pitchFamily="34" charset="0"/>
              <a:buNone/>
              <a:defRPr sz="16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8408562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606F76-A37B-3BB9-D208-28124E786C20}"/>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2D41835F-603C-21BD-88F9-DB68AD18BAF1}"/>
              </a:ext>
            </a:extLst>
          </p:cNvPr>
          <p:cNvPicPr>
            <a:picLocks noChangeAspect="1"/>
          </p:cNvPicPr>
          <p:nvPr/>
        </p:nvPicPr>
        <p:blipFill>
          <a:blip r:embed="rId2"/>
          <a:srcRect r="32908" b="1489"/>
          <a:stretch>
            <a:fillRect/>
          </a:stretch>
        </p:blipFill>
        <p:spPr>
          <a:xfrm>
            <a:off x="431800" y="1050000"/>
            <a:ext cx="5807289" cy="5295936"/>
          </a:xfrm>
          <a:prstGeom prst="rect">
            <a:avLst/>
          </a:prstGeom>
        </p:spPr>
      </p:pic>
      <p:sp>
        <p:nvSpPr>
          <p:cNvPr id="4" name="Slide Number Placeholder 3">
            <a:extLst>
              <a:ext uri="{FF2B5EF4-FFF2-40B4-BE49-F238E27FC236}">
                <a16:creationId xmlns:a16="http://schemas.microsoft.com/office/drawing/2014/main" id="{110EB7AC-E4F2-CCCB-25B4-1C87938254B3}"/>
              </a:ext>
            </a:extLst>
          </p:cNvPr>
          <p:cNvSpPr>
            <a:spLocks noGrp="1"/>
          </p:cNvSpPr>
          <p:nvPr>
            <p:ph type="sldNum" sz="quarter" idx="12"/>
          </p:nvPr>
        </p:nvSpPr>
        <p:spPr/>
        <p:txBody>
          <a:bodyPr/>
          <a:lstStyle/>
          <a:p>
            <a:fld id="{10A01DC5-1685-4615-8240-15192985C6A2}" type="slidenum">
              <a:rPr lang="en-AU" smtClean="0"/>
              <a:pPr/>
              <a:t>18</a:t>
            </a:fld>
            <a:endParaRPr lang="en-AU"/>
          </a:p>
        </p:txBody>
      </p:sp>
      <p:sp>
        <p:nvSpPr>
          <p:cNvPr id="2" name="Footer Placeholder 1">
            <a:extLst>
              <a:ext uri="{FF2B5EF4-FFF2-40B4-BE49-F238E27FC236}">
                <a16:creationId xmlns:a16="http://schemas.microsoft.com/office/drawing/2014/main" id="{B7403B4E-1946-037A-8325-6859BC826B08}"/>
              </a:ext>
            </a:extLst>
          </p:cNvPr>
          <p:cNvSpPr>
            <a:spLocks noGrp="1"/>
          </p:cNvSpPr>
          <p:nvPr>
            <p:ph type="ftr" sz="quarter" idx="11"/>
          </p:nvPr>
        </p:nvSpPr>
        <p:spPr>
          <a:xfrm>
            <a:off x="672000" y="6561450"/>
            <a:ext cx="7200000" cy="144000"/>
          </a:xfrm>
        </p:spPr>
        <p:txBody>
          <a:bodyPr/>
          <a:lstStyle/>
          <a:p>
            <a:pPr lvl="0" defTabSz="609585">
              <a:defRPr/>
            </a:pPr>
            <a:r>
              <a:rPr lang="en-US" dirty="0">
                <a:solidFill>
                  <a:prstClr val="black"/>
                </a:solidFill>
              </a:rPr>
              <a:t>S2 2026 Orientation week | </a:t>
            </a:r>
            <a:r>
              <a:rPr lang="en-AU" dirty="0">
                <a:solidFill>
                  <a:prstClr val="black"/>
                </a:solidFill>
              </a:rPr>
              <a:t>Timetabling presentation and Q&amp;A</a:t>
            </a:r>
          </a:p>
        </p:txBody>
      </p:sp>
      <p:sp>
        <p:nvSpPr>
          <p:cNvPr id="6" name="Text Placeholder 5">
            <a:extLst>
              <a:ext uri="{FF2B5EF4-FFF2-40B4-BE49-F238E27FC236}">
                <a16:creationId xmlns:a16="http://schemas.microsoft.com/office/drawing/2014/main" id="{E82A1A9A-CA62-8684-3BF0-FE0445513079}"/>
              </a:ext>
            </a:extLst>
          </p:cNvPr>
          <p:cNvSpPr txBox="1">
            <a:spLocks/>
          </p:cNvSpPr>
          <p:nvPr/>
        </p:nvSpPr>
        <p:spPr>
          <a:xfrm>
            <a:off x="431800" y="432000"/>
            <a:ext cx="10121452" cy="5520000"/>
          </a:xfrm>
          <a:prstGeom prst="rect">
            <a:avLst/>
          </a:prstGeom>
        </p:spPr>
        <p:txBody>
          <a:bodyPr vert="horz" lIns="0" tIns="0" rIns="0" bIns="0" rtlCol="0">
            <a:normAutofit/>
          </a:bodyPr>
          <a:lstStyle>
            <a:lvl1pPr marL="0" indent="0" algn="l" defTabSz="914377" rtl="0" eaLnBrk="1" latinLnBrk="0" hangingPunct="1">
              <a:lnSpc>
                <a:spcPct val="80000"/>
              </a:lnSpc>
              <a:spcBef>
                <a:spcPts val="0"/>
              </a:spcBef>
              <a:spcAft>
                <a:spcPts val="800"/>
              </a:spcAft>
              <a:buFont typeface="Arial" panose="020B0604020202020204" pitchFamily="34" charset="0"/>
              <a:buNone/>
              <a:defRPr sz="48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2400"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None/>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sp>
        <p:nvSpPr>
          <p:cNvPr id="10" name="Text Placeholder 5">
            <a:extLst>
              <a:ext uri="{FF2B5EF4-FFF2-40B4-BE49-F238E27FC236}">
                <a16:creationId xmlns:a16="http://schemas.microsoft.com/office/drawing/2014/main" id="{E8ECB93A-AF27-AF50-ED5B-C98715DD3D44}"/>
              </a:ext>
            </a:extLst>
          </p:cNvPr>
          <p:cNvSpPr txBox="1">
            <a:spLocks/>
          </p:cNvSpPr>
          <p:nvPr/>
        </p:nvSpPr>
        <p:spPr>
          <a:xfrm>
            <a:off x="584200" y="584400"/>
            <a:ext cx="10121452" cy="5520000"/>
          </a:xfrm>
          <a:prstGeom prst="rect">
            <a:avLst/>
          </a:prstGeom>
        </p:spPr>
        <p:txBody>
          <a:bodyPr vert="horz" lIns="0" tIns="0" rIns="0" bIns="0" rtlCol="0">
            <a:normAutofit/>
          </a:bodyPr>
          <a:lstStyle>
            <a:lvl1pPr marL="0" indent="0" algn="l" defTabSz="914377" rtl="0" eaLnBrk="1" latinLnBrk="0" hangingPunct="1">
              <a:lnSpc>
                <a:spcPct val="80000"/>
              </a:lnSpc>
              <a:spcBef>
                <a:spcPts val="0"/>
              </a:spcBef>
              <a:spcAft>
                <a:spcPts val="800"/>
              </a:spcAft>
              <a:buFont typeface="Arial" panose="020B0604020202020204" pitchFamily="34" charset="0"/>
              <a:buNone/>
              <a:defRPr sz="48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2400"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None/>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a:t>Using </a:t>
            </a:r>
            <a:r>
              <a:rPr lang="en-AU" err="1"/>
              <a:t>MyTimetable</a:t>
            </a:r>
            <a:endParaRPr lang="en-AU"/>
          </a:p>
        </p:txBody>
      </p:sp>
      <p:sp>
        <p:nvSpPr>
          <p:cNvPr id="11" name="TextBox 10">
            <a:extLst>
              <a:ext uri="{FF2B5EF4-FFF2-40B4-BE49-F238E27FC236}">
                <a16:creationId xmlns:a16="http://schemas.microsoft.com/office/drawing/2014/main" id="{BDD2E37B-284A-E5E8-25B5-8BFE6DD47105}"/>
              </a:ext>
            </a:extLst>
          </p:cNvPr>
          <p:cNvSpPr txBox="1"/>
          <p:nvPr/>
        </p:nvSpPr>
        <p:spPr>
          <a:xfrm>
            <a:off x="3513665" y="1346489"/>
            <a:ext cx="8094135" cy="2862322"/>
          </a:xfrm>
          <a:prstGeom prst="rect">
            <a:avLst/>
          </a:prstGeom>
          <a:noFill/>
        </p:spPr>
        <p:txBody>
          <a:bodyPr wrap="square" anchor="t">
            <a:spAutoFit/>
          </a:bodyPr>
          <a:lstStyle/>
          <a:p>
            <a:pPr marL="342900" indent="-342900">
              <a:buFont typeface="+mj-lt"/>
              <a:buAutoNum type="arabicPeriod"/>
            </a:pPr>
            <a:r>
              <a:rPr lang="en-US" b="1"/>
              <a:t>Enrolment taskbar</a:t>
            </a:r>
            <a:br>
              <a:rPr lang="en-US" b="1"/>
            </a:br>
            <a:endParaRPr lang="en-US" b="1"/>
          </a:p>
          <a:p>
            <a:pPr marL="342900" indent="-342900">
              <a:buFont typeface="+mj-lt"/>
              <a:buAutoNum type="arabicPeriod"/>
            </a:pPr>
            <a:r>
              <a:rPr lang="en-US" b="1"/>
              <a:t>Current course enrolments</a:t>
            </a:r>
            <a:r>
              <a:rPr lang="en-US"/>
              <a:t>: arranged by teaching session.</a:t>
            </a:r>
            <a:br>
              <a:rPr lang="en-US"/>
            </a:br>
            <a:endParaRPr lang="en-US"/>
          </a:p>
          <a:p>
            <a:pPr marL="342900" indent="-342900">
              <a:buFont typeface="+mj-lt"/>
              <a:buAutoNum type="arabicPeriod"/>
            </a:pPr>
            <a:r>
              <a:rPr lang="en-US" b="1"/>
              <a:t>Activities</a:t>
            </a:r>
            <a:r>
              <a:rPr lang="en-US"/>
              <a:t>: lists each class type for your current course enrolments, with a corresponding icon to show the allocation status for that class type.</a:t>
            </a:r>
            <a:br>
              <a:rPr lang="en-US"/>
            </a:br>
            <a:endParaRPr lang="en-US"/>
          </a:p>
          <a:p>
            <a:pPr marL="342900" indent="-342900">
              <a:buFont typeface="+mj-lt"/>
              <a:buAutoNum type="arabicPeriod"/>
            </a:pPr>
            <a:r>
              <a:rPr lang="en-US" b="1"/>
              <a:t>Subject information</a:t>
            </a:r>
            <a:r>
              <a:rPr lang="en-US"/>
              <a:t>: click the information icon to go to the course page on Programs and Courses. </a:t>
            </a:r>
          </a:p>
          <a:p>
            <a:pPr marL="342900" indent="-342900">
              <a:buFont typeface="+mj-lt"/>
              <a:buAutoNum type="arabicPeriod"/>
            </a:pPr>
            <a:endParaRPr lang="en-AU"/>
          </a:p>
        </p:txBody>
      </p:sp>
      <p:sp>
        <p:nvSpPr>
          <p:cNvPr id="7" name="Date Placeholder 3">
            <a:extLst>
              <a:ext uri="{FF2B5EF4-FFF2-40B4-BE49-F238E27FC236}">
                <a16:creationId xmlns:a16="http://schemas.microsoft.com/office/drawing/2014/main" id="{693F2AF3-7029-F4A1-CB58-FB655219F01B}"/>
              </a:ext>
            </a:extLst>
          </p:cNvPr>
          <p:cNvSpPr txBox="1">
            <a:spLocks/>
          </p:cNvSpPr>
          <p:nvPr/>
        </p:nvSpPr>
        <p:spPr>
          <a:xfrm>
            <a:off x="9441390" y="6552000"/>
            <a:ext cx="1871517" cy="144000"/>
          </a:xfrm>
          <a:prstGeom prst="rect">
            <a:avLst/>
          </a:prstGeom>
        </p:spPr>
        <p:txBody>
          <a:bodyPr vert="horz" lIns="0" tIns="0" rIns="0" bIns="0" rtlCol="0">
            <a:normAutofit fontScale="47500" lnSpcReduction="20000"/>
          </a:bodyPr>
          <a:lstStyle>
            <a:lvl1pPr marL="0" indent="0" algn="l" defTabSz="914377" rtl="0" eaLnBrk="1" latinLnBrk="0" hangingPunct="1">
              <a:lnSpc>
                <a:spcPct val="100000"/>
              </a:lnSpc>
              <a:spcBef>
                <a:spcPts val="0"/>
              </a:spcBef>
              <a:spcAft>
                <a:spcPts val="800"/>
              </a:spcAft>
              <a:buFont typeface="Arial" panose="020B0604020202020204" pitchFamily="34" charset="0"/>
              <a:buNone/>
              <a:defRPr sz="16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30449963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11AA6E-04D4-01D6-ECD0-33110C4521F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29C3B4D-7D72-DE30-873E-D035B520F4E8}"/>
              </a:ext>
            </a:extLst>
          </p:cNvPr>
          <p:cNvSpPr>
            <a:spLocks noGrp="1"/>
          </p:cNvSpPr>
          <p:nvPr>
            <p:ph type="sldNum" sz="quarter" idx="12"/>
          </p:nvPr>
        </p:nvSpPr>
        <p:spPr/>
        <p:txBody>
          <a:bodyPr/>
          <a:lstStyle/>
          <a:p>
            <a:fld id="{10A01DC5-1685-4615-8240-15192985C6A2}" type="slidenum">
              <a:rPr lang="en-AU" smtClean="0"/>
              <a:pPr/>
              <a:t>19</a:t>
            </a:fld>
            <a:endParaRPr lang="en-AU"/>
          </a:p>
        </p:txBody>
      </p:sp>
      <p:sp>
        <p:nvSpPr>
          <p:cNvPr id="2" name="Footer Placeholder 1">
            <a:extLst>
              <a:ext uri="{FF2B5EF4-FFF2-40B4-BE49-F238E27FC236}">
                <a16:creationId xmlns:a16="http://schemas.microsoft.com/office/drawing/2014/main" id="{853444C6-8FD4-62BB-27A9-2F138F75979E}"/>
              </a:ext>
            </a:extLst>
          </p:cNvPr>
          <p:cNvSpPr>
            <a:spLocks noGrp="1"/>
          </p:cNvSpPr>
          <p:nvPr>
            <p:ph type="ftr" sz="quarter" idx="11"/>
          </p:nvPr>
        </p:nvSpPr>
        <p:spPr>
          <a:xfrm>
            <a:off x="672000" y="6561450"/>
            <a:ext cx="7200000" cy="144000"/>
          </a:xfrm>
        </p:spPr>
        <p:txBody>
          <a:bodyPr/>
          <a:lstStyle/>
          <a:p>
            <a:pPr lvl="0" defTabSz="609585">
              <a:defRPr/>
            </a:pPr>
            <a:r>
              <a:rPr lang="en-US" dirty="0">
                <a:solidFill>
                  <a:prstClr val="black"/>
                </a:solidFill>
              </a:rPr>
              <a:t>S2 2026 Orientation week | </a:t>
            </a:r>
            <a:r>
              <a:rPr lang="en-AU" dirty="0">
                <a:solidFill>
                  <a:prstClr val="black"/>
                </a:solidFill>
              </a:rPr>
              <a:t>Timetabling presentation and Q&amp;A</a:t>
            </a:r>
          </a:p>
        </p:txBody>
      </p:sp>
      <p:sp>
        <p:nvSpPr>
          <p:cNvPr id="6" name="Text Placeholder 5">
            <a:extLst>
              <a:ext uri="{FF2B5EF4-FFF2-40B4-BE49-F238E27FC236}">
                <a16:creationId xmlns:a16="http://schemas.microsoft.com/office/drawing/2014/main" id="{521E04C7-6B5A-7275-FF70-150435F1793F}"/>
              </a:ext>
            </a:extLst>
          </p:cNvPr>
          <p:cNvSpPr txBox="1">
            <a:spLocks/>
          </p:cNvSpPr>
          <p:nvPr/>
        </p:nvSpPr>
        <p:spPr>
          <a:xfrm>
            <a:off x="431800" y="432000"/>
            <a:ext cx="10121452" cy="5520000"/>
          </a:xfrm>
          <a:prstGeom prst="rect">
            <a:avLst/>
          </a:prstGeom>
        </p:spPr>
        <p:txBody>
          <a:bodyPr vert="horz" lIns="0" tIns="0" rIns="0" bIns="0" rtlCol="0">
            <a:normAutofit/>
          </a:bodyPr>
          <a:lstStyle>
            <a:lvl1pPr marL="0" indent="0" algn="l" defTabSz="914377" rtl="0" eaLnBrk="1" latinLnBrk="0" hangingPunct="1">
              <a:lnSpc>
                <a:spcPct val="80000"/>
              </a:lnSpc>
              <a:spcBef>
                <a:spcPts val="0"/>
              </a:spcBef>
              <a:spcAft>
                <a:spcPts val="800"/>
              </a:spcAft>
              <a:buFont typeface="Arial" panose="020B0604020202020204" pitchFamily="34" charset="0"/>
              <a:buNone/>
              <a:defRPr sz="48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2400"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None/>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pic>
        <p:nvPicPr>
          <p:cNvPr id="9" name="Picture 8">
            <a:extLst>
              <a:ext uri="{FF2B5EF4-FFF2-40B4-BE49-F238E27FC236}">
                <a16:creationId xmlns:a16="http://schemas.microsoft.com/office/drawing/2014/main" id="{F2E23B8E-1D80-09A8-8AEE-3ADBA93CE7E4}"/>
              </a:ext>
            </a:extLst>
          </p:cNvPr>
          <p:cNvPicPr>
            <a:picLocks noChangeAspect="1"/>
          </p:cNvPicPr>
          <p:nvPr/>
        </p:nvPicPr>
        <p:blipFill>
          <a:blip r:embed="rId2"/>
          <a:srcRect r="32908" b="1489"/>
          <a:stretch>
            <a:fillRect/>
          </a:stretch>
        </p:blipFill>
        <p:spPr>
          <a:xfrm>
            <a:off x="431800" y="1050000"/>
            <a:ext cx="5807289" cy="5295936"/>
          </a:xfrm>
          <a:prstGeom prst="rect">
            <a:avLst/>
          </a:prstGeom>
        </p:spPr>
      </p:pic>
      <p:sp>
        <p:nvSpPr>
          <p:cNvPr id="11" name="TextBox 10">
            <a:extLst>
              <a:ext uri="{FF2B5EF4-FFF2-40B4-BE49-F238E27FC236}">
                <a16:creationId xmlns:a16="http://schemas.microsoft.com/office/drawing/2014/main" id="{2AAB950B-2A44-99BE-1D87-AAAC05637D49}"/>
              </a:ext>
            </a:extLst>
          </p:cNvPr>
          <p:cNvSpPr txBox="1"/>
          <p:nvPr/>
        </p:nvSpPr>
        <p:spPr>
          <a:xfrm>
            <a:off x="3513665" y="1346489"/>
            <a:ext cx="8094135" cy="3170099"/>
          </a:xfrm>
          <a:prstGeom prst="rect">
            <a:avLst/>
          </a:prstGeom>
          <a:noFill/>
        </p:spPr>
        <p:txBody>
          <a:bodyPr wrap="square" anchor="t">
            <a:spAutoFit/>
          </a:bodyPr>
          <a:lstStyle/>
          <a:p>
            <a:r>
              <a:rPr lang="en-US" sz="2000" b="1">
                <a:solidFill>
                  <a:schemeClr val="accent1"/>
                </a:solidFill>
              </a:rPr>
              <a:t>Allocation statuses</a:t>
            </a:r>
          </a:p>
          <a:p>
            <a:r>
              <a:rPr lang="en-US"/>
              <a:t>These are a quick way to check your current allocation status for each of your classes:</a:t>
            </a:r>
          </a:p>
          <a:p>
            <a:endParaRPr lang="en-US"/>
          </a:p>
          <a:p>
            <a:pPr marL="285750" indent="-285750">
              <a:buFont typeface="Arial" panose="020B0604020202020204" pitchFamily="34" charset="0"/>
              <a:buChar char="•"/>
            </a:pPr>
            <a:r>
              <a:rPr lang="en-US" b="1"/>
              <a:t>Select</a:t>
            </a:r>
            <a:r>
              <a:rPr lang="en-US"/>
              <a:t>: class not allocated. You need to choose a class time.</a:t>
            </a:r>
            <a:br>
              <a:rPr lang="en-US"/>
            </a:br>
            <a:endParaRPr lang="en-US"/>
          </a:p>
          <a:p>
            <a:pPr marL="285750" indent="-285750">
              <a:buFont typeface="Arial" panose="020B0604020202020204" pitchFamily="34" charset="0"/>
              <a:buChar char="•"/>
            </a:pPr>
            <a:r>
              <a:rPr lang="en-US" b="1"/>
              <a:t>Adjust</a:t>
            </a:r>
            <a:r>
              <a:rPr lang="en-US"/>
              <a:t>: class allocated. You can still swap to another class time. </a:t>
            </a:r>
            <a:br>
              <a:rPr lang="en-US"/>
            </a:br>
            <a:endParaRPr lang="en-US"/>
          </a:p>
          <a:p>
            <a:pPr marL="285750" indent="-285750">
              <a:buFont typeface="Arial" panose="020B0604020202020204" pitchFamily="34" charset="0"/>
              <a:buChar char="•"/>
            </a:pPr>
            <a:r>
              <a:rPr lang="en-US" b="1"/>
              <a:t>Read only</a:t>
            </a:r>
            <a:r>
              <a:rPr lang="en-US"/>
              <a:t>: class allocated. Available to view only.</a:t>
            </a:r>
            <a:br>
              <a:rPr lang="en-US"/>
            </a:br>
            <a:endParaRPr lang="en-US"/>
          </a:p>
          <a:p>
            <a:pPr marL="285750" indent="-285750">
              <a:buFont typeface="Arial" panose="020B0604020202020204" pitchFamily="34" charset="0"/>
              <a:buChar char="•"/>
            </a:pPr>
            <a:r>
              <a:rPr lang="en-US" b="1"/>
              <a:t>Off</a:t>
            </a:r>
            <a:r>
              <a:rPr lang="en-US"/>
              <a:t>: class is not currently available to view or allocate.</a:t>
            </a:r>
          </a:p>
        </p:txBody>
      </p:sp>
      <p:sp>
        <p:nvSpPr>
          <p:cNvPr id="7" name="Date Placeholder 3">
            <a:extLst>
              <a:ext uri="{FF2B5EF4-FFF2-40B4-BE49-F238E27FC236}">
                <a16:creationId xmlns:a16="http://schemas.microsoft.com/office/drawing/2014/main" id="{2E73F754-200D-CEDC-2A31-3FA89157CCC4}"/>
              </a:ext>
            </a:extLst>
          </p:cNvPr>
          <p:cNvSpPr txBox="1">
            <a:spLocks/>
          </p:cNvSpPr>
          <p:nvPr/>
        </p:nvSpPr>
        <p:spPr>
          <a:xfrm>
            <a:off x="9441390" y="6552000"/>
            <a:ext cx="1871517" cy="144000"/>
          </a:xfrm>
          <a:prstGeom prst="rect">
            <a:avLst/>
          </a:prstGeom>
        </p:spPr>
        <p:txBody>
          <a:bodyPr vert="horz" lIns="0" tIns="0" rIns="0" bIns="0" rtlCol="0">
            <a:normAutofit fontScale="47500" lnSpcReduction="20000"/>
          </a:bodyPr>
          <a:lstStyle>
            <a:lvl1pPr marL="0" indent="0" algn="l" defTabSz="914377" rtl="0" eaLnBrk="1" latinLnBrk="0" hangingPunct="1">
              <a:lnSpc>
                <a:spcPct val="100000"/>
              </a:lnSpc>
              <a:spcBef>
                <a:spcPts val="0"/>
              </a:spcBef>
              <a:spcAft>
                <a:spcPts val="800"/>
              </a:spcAft>
              <a:buFont typeface="Arial" panose="020B0604020202020204" pitchFamily="34" charset="0"/>
              <a:buNone/>
              <a:defRPr sz="16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25744618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ark with trees and a sign&#10;&#10;Description automatically generated">
            <a:extLst>
              <a:ext uri="{FF2B5EF4-FFF2-40B4-BE49-F238E27FC236}">
                <a16:creationId xmlns:a16="http://schemas.microsoft.com/office/drawing/2014/main" id="{64E57696-1549-51D3-5DEB-A03269898F23}"/>
              </a:ext>
            </a:extLst>
          </p:cNvPr>
          <p:cNvPicPr>
            <a:picLocks noChangeAspect="1"/>
          </p:cNvPicPr>
          <p:nvPr/>
        </p:nvPicPr>
        <p:blipFill rotWithShape="1">
          <a:blip r:embed="rId2">
            <a:alphaModFix amt="25000"/>
          </a:blip>
          <a:srcRect t="5609" b="7992"/>
          <a:stretch/>
        </p:blipFill>
        <p:spPr>
          <a:xfrm>
            <a:off x="0" y="0"/>
            <a:ext cx="12192000" cy="7022571"/>
          </a:xfrm>
          <a:prstGeom prst="rect">
            <a:avLst/>
          </a:prstGeom>
        </p:spPr>
      </p:pic>
      <p:sp>
        <p:nvSpPr>
          <p:cNvPr id="3" name="Slide Number Placeholder 2">
            <a:extLst>
              <a:ext uri="{FF2B5EF4-FFF2-40B4-BE49-F238E27FC236}">
                <a16:creationId xmlns:a16="http://schemas.microsoft.com/office/drawing/2014/main" id="{F49F70AD-8DC1-7D67-7751-1EA285B9466E}"/>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0A01DC5-1685-4615-8240-15192985C6A2}" type="slidenum">
              <a:rPr kumimoji="0" lang="en-AU" sz="800" b="0" i="0" u="none" strike="noStrike" kern="1200" cap="all" spc="0" normalizeH="0" baseline="0" noProof="0" smtClean="0">
                <a:ln>
                  <a:noFill/>
                </a:ln>
                <a:solidFill>
                  <a:prstClr val="black"/>
                </a:solidFill>
                <a:effectLst/>
                <a:uLnTx/>
                <a:uFillTx/>
                <a:latin typeface="Public Sans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AU" sz="800" b="0" i="0" u="none" strike="noStrike" kern="1200" cap="all" spc="0" normalizeH="0" baseline="0" noProof="0">
              <a:ln>
                <a:noFill/>
              </a:ln>
              <a:solidFill>
                <a:prstClr val="black"/>
              </a:solidFill>
              <a:effectLst/>
              <a:uLnTx/>
              <a:uFillTx/>
              <a:latin typeface="Public Sans Light"/>
              <a:ea typeface="+mn-ea"/>
              <a:cs typeface="+mn-cs"/>
            </a:endParaRPr>
          </a:p>
        </p:txBody>
      </p:sp>
      <p:sp>
        <p:nvSpPr>
          <p:cNvPr id="5" name="Text Placeholder 4">
            <a:extLst>
              <a:ext uri="{FF2B5EF4-FFF2-40B4-BE49-F238E27FC236}">
                <a16:creationId xmlns:a16="http://schemas.microsoft.com/office/drawing/2014/main" id="{94EFB0AE-9D43-2703-F9E0-FD7B55F6F55A}"/>
              </a:ext>
            </a:extLst>
          </p:cNvPr>
          <p:cNvSpPr>
            <a:spLocks noGrp="1"/>
          </p:cNvSpPr>
          <p:nvPr>
            <p:ph type="body" sz="quarter" idx="13"/>
          </p:nvPr>
        </p:nvSpPr>
        <p:spPr/>
        <p:txBody>
          <a:bodyPr/>
          <a:lstStyle/>
          <a:p>
            <a:r>
              <a:rPr lang="en-AU">
                <a:solidFill>
                  <a:schemeClr val="tx1"/>
                </a:solidFill>
              </a:rPr>
              <a:t>Acknowledgement of Country</a:t>
            </a:r>
          </a:p>
        </p:txBody>
      </p:sp>
      <p:sp>
        <p:nvSpPr>
          <p:cNvPr id="2" name="Rectangle 1">
            <a:extLst>
              <a:ext uri="{FF2B5EF4-FFF2-40B4-BE49-F238E27FC236}">
                <a16:creationId xmlns:a16="http://schemas.microsoft.com/office/drawing/2014/main" id="{75EE960A-4842-D8DA-78AB-51B53231C217}"/>
              </a:ext>
            </a:extLst>
          </p:cNvPr>
          <p:cNvSpPr/>
          <p:nvPr/>
        </p:nvSpPr>
        <p:spPr>
          <a:xfrm>
            <a:off x="1559822" y="1361551"/>
            <a:ext cx="9537964" cy="4942151"/>
          </a:xfrm>
          <a:prstGeom prst="rect">
            <a:avLst/>
          </a:prstGeom>
          <a:solidFill>
            <a:srgbClr val="F4EDE7">
              <a:alpha val="7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5E89BC8-D064-41C5-E3C0-4506D7753527}"/>
              </a:ext>
            </a:extLst>
          </p:cNvPr>
          <p:cNvSpPr txBox="1"/>
          <p:nvPr/>
        </p:nvSpPr>
        <p:spPr>
          <a:xfrm>
            <a:off x="2081604" y="1658932"/>
            <a:ext cx="8550573" cy="4456541"/>
          </a:xfrm>
          <a:prstGeom prst="rect">
            <a:avLst/>
          </a:prstGeom>
          <a:noFill/>
        </p:spPr>
        <p:txBody>
          <a:bodyPr wrap="square">
            <a:spAutoFit/>
          </a:bodyPr>
          <a:lstStyle/>
          <a:p>
            <a:pPr>
              <a:lnSpc>
                <a:spcPct val="150000"/>
              </a:lnSpc>
            </a:pPr>
            <a:r>
              <a:rPr lang="en-AU" sz="2400" dirty="0"/>
              <a:t>We acknowledge the Ngunnawal and Ngambri peoples as the Traditional Custodians of the land on which the ANU Acton campus is located.</a:t>
            </a:r>
            <a:br>
              <a:rPr lang="en-AU" sz="2400" dirty="0"/>
            </a:br>
            <a:br>
              <a:rPr lang="en-AU" sz="2400" dirty="0"/>
            </a:br>
            <a:r>
              <a:rPr lang="en-AU" sz="2400" dirty="0"/>
              <a:t>We honour their continuing connection to Country and the knowledge, care and community that shape learning and belonging at ANU, and pay our respects to Elders past and present.</a:t>
            </a:r>
            <a:endParaRPr lang="en-US" sz="2000" dirty="0"/>
          </a:p>
        </p:txBody>
      </p:sp>
      <p:sp>
        <p:nvSpPr>
          <p:cNvPr id="11" name="Footer Placeholder 1">
            <a:extLst>
              <a:ext uri="{FF2B5EF4-FFF2-40B4-BE49-F238E27FC236}">
                <a16:creationId xmlns:a16="http://schemas.microsoft.com/office/drawing/2014/main" id="{67BF0F90-215A-7EB2-9E98-2A9347D76A65}"/>
              </a:ext>
            </a:extLst>
          </p:cNvPr>
          <p:cNvSpPr>
            <a:spLocks noGrp="1"/>
          </p:cNvSpPr>
          <p:nvPr>
            <p:ph type="ftr" sz="quarter" idx="11"/>
          </p:nvPr>
        </p:nvSpPr>
        <p:spPr>
          <a:xfrm>
            <a:off x="672000" y="6561450"/>
            <a:ext cx="7200000" cy="144000"/>
          </a:xfrm>
        </p:spPr>
        <p:txBody>
          <a:bodyPr/>
          <a:lstStyle/>
          <a:p>
            <a:pPr lvl="0" defTabSz="609585">
              <a:defRPr/>
            </a:pPr>
            <a:r>
              <a:rPr lang="en-US" dirty="0">
                <a:solidFill>
                  <a:prstClr val="black"/>
                </a:solidFill>
              </a:rPr>
              <a:t>S2 2026 Orientation week | </a:t>
            </a:r>
            <a:r>
              <a:rPr lang="en-AU" dirty="0">
                <a:solidFill>
                  <a:prstClr val="black"/>
                </a:solidFill>
              </a:rPr>
              <a:t>Timetabling presentation and Q&amp;A</a:t>
            </a:r>
          </a:p>
        </p:txBody>
      </p:sp>
      <p:sp>
        <p:nvSpPr>
          <p:cNvPr id="4" name="Date Placeholder 3">
            <a:extLst>
              <a:ext uri="{FF2B5EF4-FFF2-40B4-BE49-F238E27FC236}">
                <a16:creationId xmlns:a16="http://schemas.microsoft.com/office/drawing/2014/main" id="{64260C65-BA1F-E055-5072-A64DAFC446A3}"/>
              </a:ext>
            </a:extLst>
          </p:cNvPr>
          <p:cNvSpPr>
            <a:spLocks noGrp="1"/>
          </p:cNvSpPr>
          <p:nvPr>
            <p:ph type="dt" sz="half" idx="2"/>
          </p:nvPr>
        </p:nvSpPr>
        <p:spPr>
          <a:xfrm>
            <a:off x="9441390" y="6552000"/>
            <a:ext cx="1871517" cy="144000"/>
          </a:xfrm>
        </p:spPr>
        <p:txBody>
          <a:bodyPr/>
          <a:lstStyle/>
          <a:p>
            <a:pPr lvl="0"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35675338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0DA803-72D3-5BEA-2727-A29E2537E09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7577A67-B941-E668-D1FB-DEA2D7443417}"/>
              </a:ext>
            </a:extLst>
          </p:cNvPr>
          <p:cNvSpPr>
            <a:spLocks noGrp="1"/>
          </p:cNvSpPr>
          <p:nvPr>
            <p:ph type="sldNum" sz="quarter" idx="12"/>
          </p:nvPr>
        </p:nvSpPr>
        <p:spPr/>
        <p:txBody>
          <a:bodyPr/>
          <a:lstStyle/>
          <a:p>
            <a:fld id="{10A01DC5-1685-4615-8240-15192985C6A2}" type="slidenum">
              <a:rPr lang="en-AU" smtClean="0"/>
              <a:pPr/>
              <a:t>20</a:t>
            </a:fld>
            <a:endParaRPr lang="en-AU"/>
          </a:p>
        </p:txBody>
      </p:sp>
      <p:sp>
        <p:nvSpPr>
          <p:cNvPr id="2" name="Footer Placeholder 1">
            <a:extLst>
              <a:ext uri="{FF2B5EF4-FFF2-40B4-BE49-F238E27FC236}">
                <a16:creationId xmlns:a16="http://schemas.microsoft.com/office/drawing/2014/main" id="{65511D9B-A08C-4027-FC3C-0254F6316238}"/>
              </a:ext>
            </a:extLst>
          </p:cNvPr>
          <p:cNvSpPr>
            <a:spLocks noGrp="1"/>
          </p:cNvSpPr>
          <p:nvPr>
            <p:ph type="ftr" sz="quarter" idx="11"/>
          </p:nvPr>
        </p:nvSpPr>
        <p:spPr>
          <a:xfrm>
            <a:off x="672000" y="6561450"/>
            <a:ext cx="7200000" cy="144000"/>
          </a:xfrm>
        </p:spPr>
        <p:txBody>
          <a:bodyPr/>
          <a:lstStyle/>
          <a:p>
            <a:pPr lvl="0" defTabSz="609585">
              <a:defRPr/>
            </a:pPr>
            <a:r>
              <a:rPr lang="en-US" dirty="0">
                <a:solidFill>
                  <a:prstClr val="black"/>
                </a:solidFill>
              </a:rPr>
              <a:t>S2 2026 Orientation week | </a:t>
            </a:r>
            <a:r>
              <a:rPr lang="en-AU" dirty="0">
                <a:solidFill>
                  <a:prstClr val="black"/>
                </a:solidFill>
              </a:rPr>
              <a:t>Timetabling presentation and Q&amp;A</a:t>
            </a:r>
          </a:p>
        </p:txBody>
      </p:sp>
      <p:sp>
        <p:nvSpPr>
          <p:cNvPr id="6" name="Text Placeholder 5">
            <a:extLst>
              <a:ext uri="{FF2B5EF4-FFF2-40B4-BE49-F238E27FC236}">
                <a16:creationId xmlns:a16="http://schemas.microsoft.com/office/drawing/2014/main" id="{C74C62E1-6DC7-0189-F5C9-4305466E0997}"/>
              </a:ext>
            </a:extLst>
          </p:cNvPr>
          <p:cNvSpPr txBox="1">
            <a:spLocks/>
          </p:cNvSpPr>
          <p:nvPr/>
        </p:nvSpPr>
        <p:spPr>
          <a:xfrm>
            <a:off x="431800" y="432000"/>
            <a:ext cx="10121452" cy="5520000"/>
          </a:xfrm>
          <a:prstGeom prst="rect">
            <a:avLst/>
          </a:prstGeom>
        </p:spPr>
        <p:txBody>
          <a:bodyPr vert="horz" lIns="0" tIns="0" rIns="0" bIns="0" rtlCol="0">
            <a:normAutofit/>
          </a:bodyPr>
          <a:lstStyle>
            <a:lvl1pPr marL="0" indent="0" algn="l" defTabSz="914377" rtl="0" eaLnBrk="1" latinLnBrk="0" hangingPunct="1">
              <a:lnSpc>
                <a:spcPct val="80000"/>
              </a:lnSpc>
              <a:spcBef>
                <a:spcPts val="0"/>
              </a:spcBef>
              <a:spcAft>
                <a:spcPts val="800"/>
              </a:spcAft>
              <a:buFont typeface="Arial" panose="020B0604020202020204" pitchFamily="34" charset="0"/>
              <a:buNone/>
              <a:defRPr sz="48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2400"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None/>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pic>
        <p:nvPicPr>
          <p:cNvPr id="9" name="Picture 8">
            <a:extLst>
              <a:ext uri="{FF2B5EF4-FFF2-40B4-BE49-F238E27FC236}">
                <a16:creationId xmlns:a16="http://schemas.microsoft.com/office/drawing/2014/main" id="{B6110E74-17DF-BC2D-8236-C8CD78F19B53}"/>
              </a:ext>
            </a:extLst>
          </p:cNvPr>
          <p:cNvPicPr>
            <a:picLocks noChangeAspect="1"/>
          </p:cNvPicPr>
          <p:nvPr/>
        </p:nvPicPr>
        <p:blipFill>
          <a:blip r:embed="rId2"/>
          <a:srcRect r="32908" b="1489"/>
          <a:stretch>
            <a:fillRect/>
          </a:stretch>
        </p:blipFill>
        <p:spPr>
          <a:xfrm>
            <a:off x="431800" y="1050000"/>
            <a:ext cx="5807289" cy="5295936"/>
          </a:xfrm>
          <a:prstGeom prst="rect">
            <a:avLst/>
          </a:prstGeom>
        </p:spPr>
      </p:pic>
      <p:sp>
        <p:nvSpPr>
          <p:cNvPr id="11" name="TextBox 10">
            <a:extLst>
              <a:ext uri="{FF2B5EF4-FFF2-40B4-BE49-F238E27FC236}">
                <a16:creationId xmlns:a16="http://schemas.microsoft.com/office/drawing/2014/main" id="{08BC5ACB-D3B1-F4FB-A6CC-E7768A3C0889}"/>
              </a:ext>
            </a:extLst>
          </p:cNvPr>
          <p:cNvSpPr txBox="1"/>
          <p:nvPr/>
        </p:nvSpPr>
        <p:spPr>
          <a:xfrm>
            <a:off x="3513665" y="1346489"/>
            <a:ext cx="8094135" cy="1231106"/>
          </a:xfrm>
          <a:prstGeom prst="rect">
            <a:avLst/>
          </a:prstGeom>
          <a:noFill/>
        </p:spPr>
        <p:txBody>
          <a:bodyPr wrap="square" anchor="t">
            <a:spAutoFit/>
          </a:bodyPr>
          <a:lstStyle/>
          <a:p>
            <a:r>
              <a:rPr lang="en-US" sz="2000" b="1">
                <a:solidFill>
                  <a:schemeClr val="accent1"/>
                </a:solidFill>
              </a:rPr>
              <a:t>Allocate to a class</a:t>
            </a:r>
          </a:p>
          <a:p>
            <a:r>
              <a:rPr lang="en-US"/>
              <a:t>Click on a class type (e.g. </a:t>
            </a:r>
            <a:r>
              <a:rPr lang="en-US" err="1"/>
              <a:t>SemA</a:t>
            </a:r>
            <a:r>
              <a:rPr lang="en-US"/>
              <a:t>, </a:t>
            </a:r>
            <a:r>
              <a:rPr lang="en-US" err="1"/>
              <a:t>WorA</a:t>
            </a:r>
            <a:r>
              <a:rPr lang="en-US"/>
              <a:t>) to view all offerings of that class.</a:t>
            </a:r>
          </a:p>
          <a:p>
            <a:endParaRPr lang="en-US"/>
          </a:p>
          <a:p>
            <a:r>
              <a:rPr lang="en-US"/>
              <a:t>You can only allocate to classes with a </a:t>
            </a:r>
            <a:r>
              <a:rPr lang="en-US" b="1"/>
              <a:t>Select</a:t>
            </a:r>
            <a:r>
              <a:rPr lang="en-US"/>
              <a:t> or </a:t>
            </a:r>
            <a:r>
              <a:rPr lang="en-US" b="1"/>
              <a:t>Adjust</a:t>
            </a:r>
            <a:r>
              <a:rPr lang="en-US"/>
              <a:t> status. </a:t>
            </a:r>
          </a:p>
        </p:txBody>
      </p:sp>
      <p:sp>
        <p:nvSpPr>
          <p:cNvPr id="7" name="Date Placeholder 3">
            <a:extLst>
              <a:ext uri="{FF2B5EF4-FFF2-40B4-BE49-F238E27FC236}">
                <a16:creationId xmlns:a16="http://schemas.microsoft.com/office/drawing/2014/main" id="{3068D3DF-4C1A-7029-F032-E9881A41931F}"/>
              </a:ext>
            </a:extLst>
          </p:cNvPr>
          <p:cNvSpPr txBox="1">
            <a:spLocks/>
          </p:cNvSpPr>
          <p:nvPr/>
        </p:nvSpPr>
        <p:spPr>
          <a:xfrm>
            <a:off x="9441390" y="6552000"/>
            <a:ext cx="1871517" cy="144000"/>
          </a:xfrm>
          <a:prstGeom prst="rect">
            <a:avLst/>
          </a:prstGeom>
        </p:spPr>
        <p:txBody>
          <a:bodyPr vert="horz" lIns="0" tIns="0" rIns="0" bIns="0" rtlCol="0">
            <a:normAutofit fontScale="47500" lnSpcReduction="20000"/>
          </a:bodyPr>
          <a:lstStyle>
            <a:lvl1pPr marL="0" indent="0" algn="l" defTabSz="914377" rtl="0" eaLnBrk="1" latinLnBrk="0" hangingPunct="1">
              <a:lnSpc>
                <a:spcPct val="100000"/>
              </a:lnSpc>
              <a:spcBef>
                <a:spcPts val="0"/>
              </a:spcBef>
              <a:spcAft>
                <a:spcPts val="800"/>
              </a:spcAft>
              <a:buFont typeface="Arial" panose="020B0604020202020204" pitchFamily="34" charset="0"/>
              <a:buNone/>
              <a:defRPr sz="16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28060886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DB8710-3F6C-F803-9360-4937A7EBBD8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FDA56E7-0289-5B23-9E6C-491CD05A0E22}"/>
              </a:ext>
            </a:extLst>
          </p:cNvPr>
          <p:cNvSpPr>
            <a:spLocks noGrp="1"/>
          </p:cNvSpPr>
          <p:nvPr>
            <p:ph type="sldNum" sz="quarter" idx="12"/>
          </p:nvPr>
        </p:nvSpPr>
        <p:spPr/>
        <p:txBody>
          <a:bodyPr/>
          <a:lstStyle/>
          <a:p>
            <a:fld id="{10A01DC5-1685-4615-8240-15192985C6A2}" type="slidenum">
              <a:rPr lang="en-AU" smtClean="0"/>
              <a:pPr/>
              <a:t>21</a:t>
            </a:fld>
            <a:endParaRPr lang="en-AU"/>
          </a:p>
        </p:txBody>
      </p:sp>
      <p:sp>
        <p:nvSpPr>
          <p:cNvPr id="2" name="Footer Placeholder 1">
            <a:extLst>
              <a:ext uri="{FF2B5EF4-FFF2-40B4-BE49-F238E27FC236}">
                <a16:creationId xmlns:a16="http://schemas.microsoft.com/office/drawing/2014/main" id="{A183D35A-1993-EAEC-C9EA-C0E163392E46}"/>
              </a:ext>
            </a:extLst>
          </p:cNvPr>
          <p:cNvSpPr>
            <a:spLocks noGrp="1"/>
          </p:cNvSpPr>
          <p:nvPr>
            <p:ph type="ftr" sz="quarter" idx="11"/>
          </p:nvPr>
        </p:nvSpPr>
        <p:spPr>
          <a:xfrm>
            <a:off x="672000" y="6561450"/>
            <a:ext cx="7200000" cy="144000"/>
          </a:xfrm>
        </p:spPr>
        <p:txBody>
          <a:bodyPr/>
          <a:lstStyle/>
          <a:p>
            <a:pPr lvl="0" defTabSz="609585">
              <a:defRPr/>
            </a:pPr>
            <a:r>
              <a:rPr lang="en-US" dirty="0">
                <a:solidFill>
                  <a:prstClr val="black"/>
                </a:solidFill>
              </a:rPr>
              <a:t>S2 2026 Orientation week | </a:t>
            </a:r>
            <a:r>
              <a:rPr lang="en-AU" dirty="0">
                <a:solidFill>
                  <a:prstClr val="black"/>
                </a:solidFill>
              </a:rPr>
              <a:t>Timetabling presentation and Q&amp;A</a:t>
            </a:r>
          </a:p>
        </p:txBody>
      </p:sp>
      <p:sp>
        <p:nvSpPr>
          <p:cNvPr id="6" name="Text Placeholder 5">
            <a:extLst>
              <a:ext uri="{FF2B5EF4-FFF2-40B4-BE49-F238E27FC236}">
                <a16:creationId xmlns:a16="http://schemas.microsoft.com/office/drawing/2014/main" id="{59F12592-BD66-CE0F-0B64-55EFDC04AAC0}"/>
              </a:ext>
            </a:extLst>
          </p:cNvPr>
          <p:cNvSpPr txBox="1">
            <a:spLocks/>
          </p:cNvSpPr>
          <p:nvPr/>
        </p:nvSpPr>
        <p:spPr>
          <a:xfrm>
            <a:off x="431800" y="432000"/>
            <a:ext cx="10121452" cy="5520000"/>
          </a:xfrm>
          <a:prstGeom prst="rect">
            <a:avLst/>
          </a:prstGeom>
        </p:spPr>
        <p:txBody>
          <a:bodyPr vert="horz" lIns="0" tIns="0" rIns="0" bIns="0" rtlCol="0">
            <a:normAutofit/>
          </a:bodyPr>
          <a:lstStyle>
            <a:lvl1pPr marL="0" indent="0" algn="l" defTabSz="914377" rtl="0" eaLnBrk="1" latinLnBrk="0" hangingPunct="1">
              <a:lnSpc>
                <a:spcPct val="80000"/>
              </a:lnSpc>
              <a:spcBef>
                <a:spcPts val="0"/>
              </a:spcBef>
              <a:spcAft>
                <a:spcPts val="800"/>
              </a:spcAft>
              <a:buFont typeface="Arial" panose="020B0604020202020204" pitchFamily="34" charset="0"/>
              <a:buNone/>
              <a:defRPr sz="48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2400"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None/>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sp>
        <p:nvSpPr>
          <p:cNvPr id="11" name="TextBox 10">
            <a:extLst>
              <a:ext uri="{FF2B5EF4-FFF2-40B4-BE49-F238E27FC236}">
                <a16:creationId xmlns:a16="http://schemas.microsoft.com/office/drawing/2014/main" id="{BF7C2BF6-6F6B-4BBC-0E2D-40A4AFE799C5}"/>
              </a:ext>
            </a:extLst>
          </p:cNvPr>
          <p:cNvSpPr txBox="1"/>
          <p:nvPr/>
        </p:nvSpPr>
        <p:spPr>
          <a:xfrm>
            <a:off x="840871" y="1055939"/>
            <a:ext cx="10415394" cy="923330"/>
          </a:xfrm>
          <a:prstGeom prst="rect">
            <a:avLst/>
          </a:prstGeom>
          <a:noFill/>
        </p:spPr>
        <p:txBody>
          <a:bodyPr wrap="square" anchor="t">
            <a:spAutoFit/>
          </a:bodyPr>
          <a:lstStyle/>
          <a:p>
            <a:r>
              <a:rPr lang="en-US"/>
              <a:t>The window on the right will show the offerings (potential times) for that class. </a:t>
            </a:r>
          </a:p>
          <a:p>
            <a:endParaRPr lang="en-US"/>
          </a:p>
          <a:p>
            <a:r>
              <a:rPr lang="en-US"/>
              <a:t>Some classes may be automatically allocated, e.g. if there is only one offering of that class. </a:t>
            </a:r>
          </a:p>
        </p:txBody>
      </p:sp>
      <p:pic>
        <p:nvPicPr>
          <p:cNvPr id="8" name="Picture 7">
            <a:extLst>
              <a:ext uri="{FF2B5EF4-FFF2-40B4-BE49-F238E27FC236}">
                <a16:creationId xmlns:a16="http://schemas.microsoft.com/office/drawing/2014/main" id="{E61E0566-7362-8F2B-EE56-FDA15D9CD68E}"/>
              </a:ext>
            </a:extLst>
          </p:cNvPr>
          <p:cNvPicPr>
            <a:picLocks noChangeAspect="1"/>
          </p:cNvPicPr>
          <p:nvPr/>
        </p:nvPicPr>
        <p:blipFill>
          <a:blip r:embed="rId2"/>
          <a:srcRect b="18494"/>
          <a:stretch>
            <a:fillRect/>
          </a:stretch>
        </p:blipFill>
        <p:spPr>
          <a:xfrm>
            <a:off x="840870" y="2279269"/>
            <a:ext cx="10510259" cy="4011730"/>
          </a:xfrm>
          <a:prstGeom prst="rect">
            <a:avLst/>
          </a:prstGeom>
        </p:spPr>
      </p:pic>
      <p:sp>
        <p:nvSpPr>
          <p:cNvPr id="7" name="Date Placeholder 3">
            <a:extLst>
              <a:ext uri="{FF2B5EF4-FFF2-40B4-BE49-F238E27FC236}">
                <a16:creationId xmlns:a16="http://schemas.microsoft.com/office/drawing/2014/main" id="{163A513E-091A-5452-C3B5-279D6DDB1F8F}"/>
              </a:ext>
            </a:extLst>
          </p:cNvPr>
          <p:cNvSpPr txBox="1">
            <a:spLocks/>
          </p:cNvSpPr>
          <p:nvPr/>
        </p:nvSpPr>
        <p:spPr>
          <a:xfrm>
            <a:off x="9441390" y="6552000"/>
            <a:ext cx="1871517" cy="144000"/>
          </a:xfrm>
          <a:prstGeom prst="rect">
            <a:avLst/>
          </a:prstGeom>
        </p:spPr>
        <p:txBody>
          <a:bodyPr vert="horz" lIns="0" tIns="0" rIns="0" bIns="0" rtlCol="0">
            <a:normAutofit fontScale="47500" lnSpcReduction="20000"/>
          </a:bodyPr>
          <a:lstStyle>
            <a:lvl1pPr marL="0" indent="0" algn="l" defTabSz="914377" rtl="0" eaLnBrk="1" latinLnBrk="0" hangingPunct="1">
              <a:lnSpc>
                <a:spcPct val="100000"/>
              </a:lnSpc>
              <a:spcBef>
                <a:spcPts val="0"/>
              </a:spcBef>
              <a:spcAft>
                <a:spcPts val="800"/>
              </a:spcAft>
              <a:buFont typeface="Arial" panose="020B0604020202020204" pitchFamily="34" charset="0"/>
              <a:buNone/>
              <a:defRPr sz="16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40087075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687B0-303A-3D2F-5A7A-72DAB0625617}"/>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C002E12B-795B-2AFB-09A6-EFCB26342832}"/>
              </a:ext>
            </a:extLst>
          </p:cNvPr>
          <p:cNvPicPr>
            <a:picLocks noChangeAspect="1"/>
          </p:cNvPicPr>
          <p:nvPr/>
        </p:nvPicPr>
        <p:blipFill>
          <a:blip r:embed="rId2"/>
          <a:srcRect b="18494"/>
          <a:stretch>
            <a:fillRect/>
          </a:stretch>
        </p:blipFill>
        <p:spPr>
          <a:xfrm>
            <a:off x="840870" y="2279269"/>
            <a:ext cx="10510259" cy="4011730"/>
          </a:xfrm>
          <a:prstGeom prst="rect">
            <a:avLst/>
          </a:prstGeom>
        </p:spPr>
      </p:pic>
      <p:sp>
        <p:nvSpPr>
          <p:cNvPr id="4" name="Slide Number Placeholder 3">
            <a:extLst>
              <a:ext uri="{FF2B5EF4-FFF2-40B4-BE49-F238E27FC236}">
                <a16:creationId xmlns:a16="http://schemas.microsoft.com/office/drawing/2014/main" id="{530FA40F-27D6-D3E6-B30C-E7C9416B4E4C}"/>
              </a:ext>
            </a:extLst>
          </p:cNvPr>
          <p:cNvSpPr>
            <a:spLocks noGrp="1"/>
          </p:cNvSpPr>
          <p:nvPr>
            <p:ph type="sldNum" sz="quarter" idx="12"/>
          </p:nvPr>
        </p:nvSpPr>
        <p:spPr/>
        <p:txBody>
          <a:bodyPr/>
          <a:lstStyle/>
          <a:p>
            <a:fld id="{10A01DC5-1685-4615-8240-15192985C6A2}" type="slidenum">
              <a:rPr lang="en-AU" smtClean="0"/>
              <a:pPr/>
              <a:t>22</a:t>
            </a:fld>
            <a:endParaRPr lang="en-AU"/>
          </a:p>
        </p:txBody>
      </p:sp>
      <p:sp>
        <p:nvSpPr>
          <p:cNvPr id="2" name="Footer Placeholder 1">
            <a:extLst>
              <a:ext uri="{FF2B5EF4-FFF2-40B4-BE49-F238E27FC236}">
                <a16:creationId xmlns:a16="http://schemas.microsoft.com/office/drawing/2014/main" id="{6E34F825-0197-BC11-9C1E-F6539440EF5D}"/>
              </a:ext>
            </a:extLst>
          </p:cNvPr>
          <p:cNvSpPr>
            <a:spLocks noGrp="1"/>
          </p:cNvSpPr>
          <p:nvPr>
            <p:ph type="ftr" sz="quarter" idx="11"/>
          </p:nvPr>
        </p:nvSpPr>
        <p:spPr>
          <a:xfrm>
            <a:off x="672000" y="6561450"/>
            <a:ext cx="7200000" cy="144000"/>
          </a:xfrm>
        </p:spPr>
        <p:txBody>
          <a:bodyPr/>
          <a:lstStyle/>
          <a:p>
            <a:pPr lvl="0" defTabSz="609585">
              <a:defRPr/>
            </a:pPr>
            <a:r>
              <a:rPr lang="en-US" dirty="0">
                <a:solidFill>
                  <a:prstClr val="black"/>
                </a:solidFill>
              </a:rPr>
              <a:t>S2 2026 Orientation week | </a:t>
            </a:r>
            <a:r>
              <a:rPr lang="en-AU" dirty="0">
                <a:solidFill>
                  <a:prstClr val="black"/>
                </a:solidFill>
              </a:rPr>
              <a:t>Timetabling presentation and Q&amp;A</a:t>
            </a:r>
          </a:p>
        </p:txBody>
      </p:sp>
      <p:sp>
        <p:nvSpPr>
          <p:cNvPr id="6" name="Text Placeholder 5">
            <a:extLst>
              <a:ext uri="{FF2B5EF4-FFF2-40B4-BE49-F238E27FC236}">
                <a16:creationId xmlns:a16="http://schemas.microsoft.com/office/drawing/2014/main" id="{DAE1BE7E-1F38-8E03-0B1D-9DAEE419E069}"/>
              </a:ext>
            </a:extLst>
          </p:cNvPr>
          <p:cNvSpPr txBox="1">
            <a:spLocks/>
          </p:cNvSpPr>
          <p:nvPr/>
        </p:nvSpPr>
        <p:spPr>
          <a:xfrm>
            <a:off x="431800" y="432000"/>
            <a:ext cx="10121452" cy="5520000"/>
          </a:xfrm>
          <a:prstGeom prst="rect">
            <a:avLst/>
          </a:prstGeom>
        </p:spPr>
        <p:txBody>
          <a:bodyPr vert="horz" lIns="0" tIns="0" rIns="0" bIns="0" rtlCol="0">
            <a:normAutofit/>
          </a:bodyPr>
          <a:lstStyle>
            <a:lvl1pPr marL="0" indent="0" algn="l" defTabSz="914377" rtl="0" eaLnBrk="1" latinLnBrk="0" hangingPunct="1">
              <a:lnSpc>
                <a:spcPct val="80000"/>
              </a:lnSpc>
              <a:spcBef>
                <a:spcPts val="0"/>
              </a:spcBef>
              <a:spcAft>
                <a:spcPts val="800"/>
              </a:spcAft>
              <a:buFont typeface="Arial" panose="020B0604020202020204" pitchFamily="34" charset="0"/>
              <a:buNone/>
              <a:defRPr sz="48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2400"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None/>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sp>
        <p:nvSpPr>
          <p:cNvPr id="11" name="TextBox 10">
            <a:extLst>
              <a:ext uri="{FF2B5EF4-FFF2-40B4-BE49-F238E27FC236}">
                <a16:creationId xmlns:a16="http://schemas.microsoft.com/office/drawing/2014/main" id="{C2F0F99D-8793-B20D-5E3B-55C0EF2E184E}"/>
              </a:ext>
            </a:extLst>
          </p:cNvPr>
          <p:cNvSpPr txBox="1"/>
          <p:nvPr/>
        </p:nvSpPr>
        <p:spPr>
          <a:xfrm>
            <a:off x="840871" y="1055939"/>
            <a:ext cx="10415394" cy="923330"/>
          </a:xfrm>
          <a:prstGeom prst="rect">
            <a:avLst/>
          </a:prstGeom>
          <a:noFill/>
        </p:spPr>
        <p:txBody>
          <a:bodyPr wrap="square" anchor="t">
            <a:spAutoFit/>
          </a:bodyPr>
          <a:lstStyle/>
          <a:p>
            <a:r>
              <a:rPr lang="en-AU"/>
              <a:t>Click </a:t>
            </a:r>
            <a:r>
              <a:rPr lang="en-AU" b="1"/>
              <a:t>Select</a:t>
            </a:r>
            <a:r>
              <a:rPr lang="en-AU"/>
              <a:t> next to the class time you want to allocate to. </a:t>
            </a:r>
          </a:p>
          <a:p>
            <a:endParaRPr lang="en-AU"/>
          </a:p>
          <a:p>
            <a:r>
              <a:rPr lang="en-AU"/>
              <a:t>The button will change to </a:t>
            </a:r>
            <a:r>
              <a:rPr lang="en-AU" b="1"/>
              <a:t>Allocated</a:t>
            </a:r>
            <a:r>
              <a:rPr lang="en-AU"/>
              <a:t> if you are successful. Repeat this process for all class types. </a:t>
            </a:r>
            <a:endParaRPr lang="en-US"/>
          </a:p>
        </p:txBody>
      </p:sp>
      <p:sp>
        <p:nvSpPr>
          <p:cNvPr id="7" name="Date Placeholder 3">
            <a:extLst>
              <a:ext uri="{FF2B5EF4-FFF2-40B4-BE49-F238E27FC236}">
                <a16:creationId xmlns:a16="http://schemas.microsoft.com/office/drawing/2014/main" id="{C0B48336-2B8C-454C-9704-86DDB5A78595}"/>
              </a:ext>
            </a:extLst>
          </p:cNvPr>
          <p:cNvSpPr txBox="1">
            <a:spLocks/>
          </p:cNvSpPr>
          <p:nvPr/>
        </p:nvSpPr>
        <p:spPr>
          <a:xfrm>
            <a:off x="9441390" y="6552000"/>
            <a:ext cx="1871517" cy="144000"/>
          </a:xfrm>
          <a:prstGeom prst="rect">
            <a:avLst/>
          </a:prstGeom>
        </p:spPr>
        <p:txBody>
          <a:bodyPr vert="horz" lIns="0" tIns="0" rIns="0" bIns="0" rtlCol="0">
            <a:normAutofit fontScale="47500" lnSpcReduction="20000"/>
          </a:bodyPr>
          <a:lstStyle>
            <a:lvl1pPr marL="0" indent="0" algn="l" defTabSz="914377" rtl="0" eaLnBrk="1" latinLnBrk="0" hangingPunct="1">
              <a:lnSpc>
                <a:spcPct val="100000"/>
              </a:lnSpc>
              <a:spcBef>
                <a:spcPts val="0"/>
              </a:spcBef>
              <a:spcAft>
                <a:spcPts val="800"/>
              </a:spcAft>
              <a:buFont typeface="Arial" panose="020B0604020202020204" pitchFamily="34" charset="0"/>
              <a:buNone/>
              <a:defRPr sz="16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33252867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77CF2-8A88-5EC5-2795-8B09A1B59F54}"/>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B42D7CDF-9AF1-A446-4014-C0E509318495}"/>
              </a:ext>
            </a:extLst>
          </p:cNvPr>
          <p:cNvPicPr>
            <a:picLocks noChangeAspect="1"/>
          </p:cNvPicPr>
          <p:nvPr/>
        </p:nvPicPr>
        <p:blipFill>
          <a:blip r:embed="rId2"/>
          <a:srcRect b="18494"/>
          <a:stretch>
            <a:fillRect/>
          </a:stretch>
        </p:blipFill>
        <p:spPr>
          <a:xfrm>
            <a:off x="840870" y="2279269"/>
            <a:ext cx="10510259" cy="4011730"/>
          </a:xfrm>
          <a:prstGeom prst="rect">
            <a:avLst/>
          </a:prstGeom>
        </p:spPr>
      </p:pic>
      <p:sp>
        <p:nvSpPr>
          <p:cNvPr id="4" name="Slide Number Placeholder 3">
            <a:extLst>
              <a:ext uri="{FF2B5EF4-FFF2-40B4-BE49-F238E27FC236}">
                <a16:creationId xmlns:a16="http://schemas.microsoft.com/office/drawing/2014/main" id="{1CA7EA4D-98FB-ED35-7E22-195C601B0FFF}"/>
              </a:ext>
            </a:extLst>
          </p:cNvPr>
          <p:cNvSpPr>
            <a:spLocks noGrp="1"/>
          </p:cNvSpPr>
          <p:nvPr>
            <p:ph type="sldNum" sz="quarter" idx="12"/>
          </p:nvPr>
        </p:nvSpPr>
        <p:spPr/>
        <p:txBody>
          <a:bodyPr/>
          <a:lstStyle/>
          <a:p>
            <a:fld id="{10A01DC5-1685-4615-8240-15192985C6A2}" type="slidenum">
              <a:rPr lang="en-AU" smtClean="0"/>
              <a:pPr/>
              <a:t>23</a:t>
            </a:fld>
            <a:endParaRPr lang="en-AU"/>
          </a:p>
        </p:txBody>
      </p:sp>
      <p:sp>
        <p:nvSpPr>
          <p:cNvPr id="2" name="Footer Placeholder 1">
            <a:extLst>
              <a:ext uri="{FF2B5EF4-FFF2-40B4-BE49-F238E27FC236}">
                <a16:creationId xmlns:a16="http://schemas.microsoft.com/office/drawing/2014/main" id="{E44FDE5E-B1E1-A785-5C2F-3C66764956EA}"/>
              </a:ext>
            </a:extLst>
          </p:cNvPr>
          <p:cNvSpPr>
            <a:spLocks noGrp="1"/>
          </p:cNvSpPr>
          <p:nvPr>
            <p:ph type="ftr" sz="quarter" idx="11"/>
          </p:nvPr>
        </p:nvSpPr>
        <p:spPr>
          <a:xfrm>
            <a:off x="672000" y="6561450"/>
            <a:ext cx="7200000" cy="144000"/>
          </a:xfrm>
        </p:spPr>
        <p:txBody>
          <a:bodyPr/>
          <a:lstStyle/>
          <a:p>
            <a:pPr lvl="0" defTabSz="609585">
              <a:defRPr/>
            </a:pPr>
            <a:r>
              <a:rPr lang="en-US" dirty="0">
                <a:solidFill>
                  <a:prstClr val="black"/>
                </a:solidFill>
              </a:rPr>
              <a:t>S2 2026 Orientation week | </a:t>
            </a:r>
            <a:r>
              <a:rPr lang="en-AU" dirty="0">
                <a:solidFill>
                  <a:prstClr val="black"/>
                </a:solidFill>
              </a:rPr>
              <a:t>Timetabling presentation and Q&amp;A</a:t>
            </a:r>
          </a:p>
        </p:txBody>
      </p:sp>
      <p:sp>
        <p:nvSpPr>
          <p:cNvPr id="6" name="Text Placeholder 5">
            <a:extLst>
              <a:ext uri="{FF2B5EF4-FFF2-40B4-BE49-F238E27FC236}">
                <a16:creationId xmlns:a16="http://schemas.microsoft.com/office/drawing/2014/main" id="{8FBBBBC4-D0AD-AC9F-3E44-D6FE81CAC393}"/>
              </a:ext>
            </a:extLst>
          </p:cNvPr>
          <p:cNvSpPr txBox="1">
            <a:spLocks/>
          </p:cNvSpPr>
          <p:nvPr/>
        </p:nvSpPr>
        <p:spPr>
          <a:xfrm>
            <a:off x="431800" y="432000"/>
            <a:ext cx="10121452" cy="5520000"/>
          </a:xfrm>
          <a:prstGeom prst="rect">
            <a:avLst/>
          </a:prstGeom>
        </p:spPr>
        <p:txBody>
          <a:bodyPr vert="horz" lIns="0" tIns="0" rIns="0" bIns="0" rtlCol="0">
            <a:normAutofit/>
          </a:bodyPr>
          <a:lstStyle>
            <a:lvl1pPr marL="0" indent="0" algn="l" defTabSz="914377" rtl="0" eaLnBrk="1" latinLnBrk="0" hangingPunct="1">
              <a:lnSpc>
                <a:spcPct val="80000"/>
              </a:lnSpc>
              <a:spcBef>
                <a:spcPts val="0"/>
              </a:spcBef>
              <a:spcAft>
                <a:spcPts val="800"/>
              </a:spcAft>
              <a:buFont typeface="Arial" panose="020B0604020202020204" pitchFamily="34" charset="0"/>
              <a:buNone/>
              <a:defRPr sz="48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2400"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None/>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sp>
        <p:nvSpPr>
          <p:cNvPr id="11" name="TextBox 10">
            <a:extLst>
              <a:ext uri="{FF2B5EF4-FFF2-40B4-BE49-F238E27FC236}">
                <a16:creationId xmlns:a16="http://schemas.microsoft.com/office/drawing/2014/main" id="{8F822D01-797A-0F93-D3F8-5E5A4CCA9ACE}"/>
              </a:ext>
            </a:extLst>
          </p:cNvPr>
          <p:cNvSpPr txBox="1"/>
          <p:nvPr/>
        </p:nvSpPr>
        <p:spPr>
          <a:xfrm>
            <a:off x="840871" y="1055939"/>
            <a:ext cx="10415394" cy="1508105"/>
          </a:xfrm>
          <a:prstGeom prst="rect">
            <a:avLst/>
          </a:prstGeom>
          <a:noFill/>
        </p:spPr>
        <p:txBody>
          <a:bodyPr wrap="square" anchor="t">
            <a:spAutoFit/>
          </a:bodyPr>
          <a:lstStyle/>
          <a:p>
            <a:r>
              <a:rPr lang="en-AU" sz="2000" b="1">
                <a:solidFill>
                  <a:schemeClr val="accent1"/>
                </a:solidFill>
              </a:rPr>
              <a:t>Error messages</a:t>
            </a:r>
            <a:br>
              <a:rPr lang="en-AU"/>
            </a:br>
            <a:r>
              <a:rPr lang="en-AU"/>
              <a:t>You will receive an error message if you cannot be allocated. If this occurs, it’s likely the class reached capacity after you loaded the page in </a:t>
            </a:r>
            <a:r>
              <a:rPr lang="en-AU" err="1"/>
              <a:t>MyTimetable</a:t>
            </a:r>
            <a:r>
              <a:rPr lang="en-AU"/>
              <a:t>. You will need to select a different class time. </a:t>
            </a:r>
            <a:br>
              <a:rPr lang="en-AU" sz="1600"/>
            </a:br>
            <a:endParaRPr lang="en-US"/>
          </a:p>
        </p:txBody>
      </p:sp>
      <p:sp>
        <p:nvSpPr>
          <p:cNvPr id="7" name="Date Placeholder 3">
            <a:extLst>
              <a:ext uri="{FF2B5EF4-FFF2-40B4-BE49-F238E27FC236}">
                <a16:creationId xmlns:a16="http://schemas.microsoft.com/office/drawing/2014/main" id="{B36CE11C-1584-2A02-5111-DBADE8034C7B}"/>
              </a:ext>
            </a:extLst>
          </p:cNvPr>
          <p:cNvSpPr txBox="1">
            <a:spLocks/>
          </p:cNvSpPr>
          <p:nvPr/>
        </p:nvSpPr>
        <p:spPr>
          <a:xfrm>
            <a:off x="9441390" y="6552000"/>
            <a:ext cx="1871517" cy="144000"/>
          </a:xfrm>
          <a:prstGeom prst="rect">
            <a:avLst/>
          </a:prstGeom>
        </p:spPr>
        <p:txBody>
          <a:bodyPr vert="horz" lIns="0" tIns="0" rIns="0" bIns="0" rtlCol="0">
            <a:normAutofit fontScale="47500" lnSpcReduction="20000"/>
          </a:bodyPr>
          <a:lstStyle>
            <a:lvl1pPr marL="0" indent="0" algn="l" defTabSz="914377" rtl="0" eaLnBrk="1" latinLnBrk="0" hangingPunct="1">
              <a:lnSpc>
                <a:spcPct val="100000"/>
              </a:lnSpc>
              <a:spcBef>
                <a:spcPts val="0"/>
              </a:spcBef>
              <a:spcAft>
                <a:spcPts val="800"/>
              </a:spcAft>
              <a:buFont typeface="Arial" panose="020B0604020202020204" pitchFamily="34" charset="0"/>
              <a:buNone/>
              <a:defRPr sz="16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24166755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EE91D8-A186-0167-7B4A-0A602B58C68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7FB1658-DBB6-13EC-DF5F-605A8895384A}"/>
              </a:ext>
            </a:extLst>
          </p:cNvPr>
          <p:cNvSpPr>
            <a:spLocks noGrp="1"/>
          </p:cNvSpPr>
          <p:nvPr>
            <p:ph type="sldNum" sz="quarter" idx="12"/>
          </p:nvPr>
        </p:nvSpPr>
        <p:spPr/>
        <p:txBody>
          <a:bodyPr/>
          <a:lstStyle/>
          <a:p>
            <a:fld id="{10A01DC5-1685-4615-8240-15192985C6A2}" type="slidenum">
              <a:rPr lang="en-AU" smtClean="0"/>
              <a:pPr/>
              <a:t>24</a:t>
            </a:fld>
            <a:endParaRPr lang="en-AU"/>
          </a:p>
        </p:txBody>
      </p:sp>
      <p:sp>
        <p:nvSpPr>
          <p:cNvPr id="2" name="Footer Placeholder 1">
            <a:extLst>
              <a:ext uri="{FF2B5EF4-FFF2-40B4-BE49-F238E27FC236}">
                <a16:creationId xmlns:a16="http://schemas.microsoft.com/office/drawing/2014/main" id="{D60D8775-60F3-E8C1-817B-836FDBE08BC1}"/>
              </a:ext>
            </a:extLst>
          </p:cNvPr>
          <p:cNvSpPr>
            <a:spLocks noGrp="1"/>
          </p:cNvSpPr>
          <p:nvPr>
            <p:ph type="ftr" sz="quarter" idx="11"/>
          </p:nvPr>
        </p:nvSpPr>
        <p:spPr>
          <a:xfrm>
            <a:off x="672000" y="6561450"/>
            <a:ext cx="7200000" cy="144000"/>
          </a:xfrm>
        </p:spPr>
        <p:txBody>
          <a:bodyPr/>
          <a:lstStyle/>
          <a:p>
            <a:pPr lvl="0" defTabSz="609585">
              <a:defRPr/>
            </a:pPr>
            <a:r>
              <a:rPr lang="en-US" dirty="0">
                <a:solidFill>
                  <a:prstClr val="black"/>
                </a:solidFill>
              </a:rPr>
              <a:t>S2 2026 Orientation week | </a:t>
            </a:r>
            <a:r>
              <a:rPr lang="en-AU" dirty="0">
                <a:solidFill>
                  <a:prstClr val="black"/>
                </a:solidFill>
              </a:rPr>
              <a:t>Timetabling presentation and Q&amp;A</a:t>
            </a:r>
          </a:p>
        </p:txBody>
      </p:sp>
      <p:sp>
        <p:nvSpPr>
          <p:cNvPr id="6" name="Text Placeholder 5">
            <a:extLst>
              <a:ext uri="{FF2B5EF4-FFF2-40B4-BE49-F238E27FC236}">
                <a16:creationId xmlns:a16="http://schemas.microsoft.com/office/drawing/2014/main" id="{4E6C9941-2BE8-F556-6C0C-9A89B39C10D2}"/>
              </a:ext>
            </a:extLst>
          </p:cNvPr>
          <p:cNvSpPr txBox="1">
            <a:spLocks/>
          </p:cNvSpPr>
          <p:nvPr/>
        </p:nvSpPr>
        <p:spPr>
          <a:xfrm>
            <a:off x="431800" y="432000"/>
            <a:ext cx="10121452" cy="5520000"/>
          </a:xfrm>
          <a:prstGeom prst="rect">
            <a:avLst/>
          </a:prstGeom>
        </p:spPr>
        <p:txBody>
          <a:bodyPr vert="horz" lIns="0" tIns="0" rIns="0" bIns="0" rtlCol="0">
            <a:normAutofit/>
          </a:bodyPr>
          <a:lstStyle>
            <a:lvl1pPr marL="0" indent="0" algn="l" defTabSz="914377" rtl="0" eaLnBrk="1" latinLnBrk="0" hangingPunct="1">
              <a:lnSpc>
                <a:spcPct val="80000"/>
              </a:lnSpc>
              <a:spcBef>
                <a:spcPts val="0"/>
              </a:spcBef>
              <a:spcAft>
                <a:spcPts val="800"/>
              </a:spcAft>
              <a:buFont typeface="Arial" panose="020B0604020202020204" pitchFamily="34" charset="0"/>
              <a:buNone/>
              <a:defRPr sz="48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2400"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None/>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sp>
        <p:nvSpPr>
          <p:cNvPr id="11" name="TextBox 10">
            <a:extLst>
              <a:ext uri="{FF2B5EF4-FFF2-40B4-BE49-F238E27FC236}">
                <a16:creationId xmlns:a16="http://schemas.microsoft.com/office/drawing/2014/main" id="{A61C4CA0-1495-D11E-DE6A-A85B46FB5A56}"/>
              </a:ext>
            </a:extLst>
          </p:cNvPr>
          <p:cNvSpPr txBox="1"/>
          <p:nvPr/>
        </p:nvSpPr>
        <p:spPr>
          <a:xfrm>
            <a:off x="6437376" y="1346489"/>
            <a:ext cx="5170424" cy="4555093"/>
          </a:xfrm>
          <a:prstGeom prst="rect">
            <a:avLst/>
          </a:prstGeom>
          <a:noFill/>
        </p:spPr>
        <p:txBody>
          <a:bodyPr wrap="square" anchor="t">
            <a:spAutoFit/>
          </a:bodyPr>
          <a:lstStyle/>
          <a:p>
            <a:r>
              <a:rPr lang="en-US" sz="2000" b="1">
                <a:solidFill>
                  <a:schemeClr val="accent1"/>
                </a:solidFill>
              </a:rPr>
              <a:t>Allocation buttons</a:t>
            </a:r>
          </a:p>
          <a:p>
            <a:r>
              <a:rPr lang="en-US"/>
              <a:t>These indicate your current status for each class time.</a:t>
            </a:r>
          </a:p>
          <a:p>
            <a:br>
              <a:rPr lang="en-US" b="1"/>
            </a:br>
            <a:r>
              <a:rPr lang="en-US"/>
              <a:t>Common statuses:</a:t>
            </a:r>
          </a:p>
          <a:p>
            <a:pPr marL="285750" indent="-285750">
              <a:buFont typeface="Arial" panose="020B0604020202020204" pitchFamily="34" charset="0"/>
              <a:buChar char="•"/>
            </a:pPr>
            <a:r>
              <a:rPr lang="en-US" b="1"/>
              <a:t>Allocated</a:t>
            </a:r>
            <a:r>
              <a:rPr lang="en-US"/>
              <a:t>: you’re currently assigned to this class time. </a:t>
            </a:r>
            <a:br>
              <a:rPr lang="en-US"/>
            </a:br>
            <a:endParaRPr lang="en-US"/>
          </a:p>
          <a:p>
            <a:pPr marL="285750" indent="-285750">
              <a:buFont typeface="Arial" panose="020B0604020202020204" pitchFamily="34" charset="0"/>
              <a:buChar char="•"/>
            </a:pPr>
            <a:r>
              <a:rPr lang="en-US" b="1"/>
              <a:t>Select</a:t>
            </a:r>
            <a:r>
              <a:rPr lang="en-US"/>
              <a:t>: click to allocate or swap to this class time.</a:t>
            </a:r>
            <a:br>
              <a:rPr lang="en-US"/>
            </a:br>
            <a:endParaRPr lang="en-US"/>
          </a:p>
          <a:p>
            <a:pPr marL="285750" indent="-285750">
              <a:buFont typeface="Arial" panose="020B0604020202020204" pitchFamily="34" charset="0"/>
              <a:buChar char="•"/>
            </a:pPr>
            <a:r>
              <a:rPr lang="en-US" b="1"/>
              <a:t>Full</a:t>
            </a:r>
            <a:r>
              <a:rPr lang="en-US"/>
              <a:t>: there are no spaces left for this class time.  </a:t>
            </a:r>
            <a:br>
              <a:rPr lang="en-US"/>
            </a:br>
            <a:endParaRPr lang="en-US"/>
          </a:p>
          <a:p>
            <a:pPr marL="285750" indent="-285750">
              <a:buFont typeface="Arial" panose="020B0604020202020204" pitchFamily="34" charset="0"/>
              <a:buChar char="•"/>
            </a:pPr>
            <a:r>
              <a:rPr lang="en-US" b="1"/>
              <a:t>Clash</a:t>
            </a:r>
            <a:r>
              <a:rPr lang="en-US"/>
              <a:t>: this class time clashes with your other allocated classes.</a:t>
            </a:r>
          </a:p>
        </p:txBody>
      </p:sp>
      <p:pic>
        <p:nvPicPr>
          <p:cNvPr id="12" name="Picture 11">
            <a:extLst>
              <a:ext uri="{FF2B5EF4-FFF2-40B4-BE49-F238E27FC236}">
                <a16:creationId xmlns:a16="http://schemas.microsoft.com/office/drawing/2014/main" id="{9D746F77-6CD2-DE66-2390-5CABA0B3E270}"/>
              </a:ext>
            </a:extLst>
          </p:cNvPr>
          <p:cNvPicPr>
            <a:picLocks noChangeAspect="1"/>
          </p:cNvPicPr>
          <p:nvPr/>
        </p:nvPicPr>
        <p:blipFill>
          <a:blip r:embed="rId2"/>
          <a:stretch>
            <a:fillRect/>
          </a:stretch>
        </p:blipFill>
        <p:spPr>
          <a:xfrm>
            <a:off x="431800" y="1572768"/>
            <a:ext cx="5492537" cy="4432096"/>
          </a:xfrm>
          <a:prstGeom prst="rect">
            <a:avLst/>
          </a:prstGeom>
        </p:spPr>
      </p:pic>
      <p:sp>
        <p:nvSpPr>
          <p:cNvPr id="7" name="Date Placeholder 3">
            <a:extLst>
              <a:ext uri="{FF2B5EF4-FFF2-40B4-BE49-F238E27FC236}">
                <a16:creationId xmlns:a16="http://schemas.microsoft.com/office/drawing/2014/main" id="{AFDDC5A5-7168-EABD-2C3D-5C974FFC66B3}"/>
              </a:ext>
            </a:extLst>
          </p:cNvPr>
          <p:cNvSpPr txBox="1">
            <a:spLocks/>
          </p:cNvSpPr>
          <p:nvPr/>
        </p:nvSpPr>
        <p:spPr>
          <a:xfrm>
            <a:off x="9441390" y="6552000"/>
            <a:ext cx="1871517" cy="144000"/>
          </a:xfrm>
          <a:prstGeom prst="rect">
            <a:avLst/>
          </a:prstGeom>
        </p:spPr>
        <p:txBody>
          <a:bodyPr vert="horz" lIns="0" tIns="0" rIns="0" bIns="0" rtlCol="0">
            <a:normAutofit fontScale="47500" lnSpcReduction="20000"/>
          </a:bodyPr>
          <a:lstStyle>
            <a:lvl1pPr marL="0" indent="0" algn="l" defTabSz="914377" rtl="0" eaLnBrk="1" latinLnBrk="0" hangingPunct="1">
              <a:lnSpc>
                <a:spcPct val="100000"/>
              </a:lnSpc>
              <a:spcBef>
                <a:spcPts val="0"/>
              </a:spcBef>
              <a:spcAft>
                <a:spcPts val="800"/>
              </a:spcAft>
              <a:buFont typeface="Arial" panose="020B0604020202020204" pitchFamily="34" charset="0"/>
              <a:buNone/>
              <a:defRPr sz="16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14536168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3D8B2C-4B3A-D6C6-423A-E498C4B5E2F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FEAA34F-711A-B07B-2276-5967A0F62043}"/>
              </a:ext>
            </a:extLst>
          </p:cNvPr>
          <p:cNvSpPr>
            <a:spLocks noGrp="1"/>
          </p:cNvSpPr>
          <p:nvPr>
            <p:ph type="sldNum" sz="quarter" idx="12"/>
          </p:nvPr>
        </p:nvSpPr>
        <p:spPr/>
        <p:txBody>
          <a:bodyPr/>
          <a:lstStyle/>
          <a:p>
            <a:fld id="{10A01DC5-1685-4615-8240-15192985C6A2}" type="slidenum">
              <a:rPr lang="en-AU" smtClean="0"/>
              <a:pPr/>
              <a:t>25</a:t>
            </a:fld>
            <a:endParaRPr lang="en-AU"/>
          </a:p>
        </p:txBody>
      </p:sp>
      <p:sp>
        <p:nvSpPr>
          <p:cNvPr id="2" name="Footer Placeholder 1">
            <a:extLst>
              <a:ext uri="{FF2B5EF4-FFF2-40B4-BE49-F238E27FC236}">
                <a16:creationId xmlns:a16="http://schemas.microsoft.com/office/drawing/2014/main" id="{FD4B5357-D9DE-55AD-9305-E7AACEB6FEDC}"/>
              </a:ext>
            </a:extLst>
          </p:cNvPr>
          <p:cNvSpPr>
            <a:spLocks noGrp="1"/>
          </p:cNvSpPr>
          <p:nvPr>
            <p:ph type="ftr" sz="quarter" idx="11"/>
          </p:nvPr>
        </p:nvSpPr>
        <p:spPr>
          <a:xfrm>
            <a:off x="672000" y="6561450"/>
            <a:ext cx="7200000" cy="144000"/>
          </a:xfrm>
        </p:spPr>
        <p:txBody>
          <a:bodyPr/>
          <a:lstStyle/>
          <a:p>
            <a:pPr lvl="0" defTabSz="609585">
              <a:defRPr/>
            </a:pPr>
            <a:r>
              <a:rPr lang="en-US" dirty="0">
                <a:solidFill>
                  <a:prstClr val="black"/>
                </a:solidFill>
              </a:rPr>
              <a:t>S2 2026 Orientation week | </a:t>
            </a:r>
            <a:r>
              <a:rPr lang="en-AU" dirty="0">
                <a:solidFill>
                  <a:prstClr val="black"/>
                </a:solidFill>
              </a:rPr>
              <a:t>Timetabling presentation and Q&amp;A</a:t>
            </a:r>
          </a:p>
        </p:txBody>
      </p:sp>
      <p:sp>
        <p:nvSpPr>
          <p:cNvPr id="6" name="Text Placeholder 5">
            <a:extLst>
              <a:ext uri="{FF2B5EF4-FFF2-40B4-BE49-F238E27FC236}">
                <a16:creationId xmlns:a16="http://schemas.microsoft.com/office/drawing/2014/main" id="{24D740C6-4D15-88E7-8F49-F4D21307A3A8}"/>
              </a:ext>
            </a:extLst>
          </p:cNvPr>
          <p:cNvSpPr txBox="1">
            <a:spLocks/>
          </p:cNvSpPr>
          <p:nvPr/>
        </p:nvSpPr>
        <p:spPr>
          <a:xfrm>
            <a:off x="431800" y="432000"/>
            <a:ext cx="10121452" cy="5520000"/>
          </a:xfrm>
          <a:prstGeom prst="rect">
            <a:avLst/>
          </a:prstGeom>
        </p:spPr>
        <p:txBody>
          <a:bodyPr vert="horz" lIns="0" tIns="0" rIns="0" bIns="0" rtlCol="0">
            <a:normAutofit/>
          </a:bodyPr>
          <a:lstStyle>
            <a:lvl1pPr marL="0" indent="0" algn="l" defTabSz="914377" rtl="0" eaLnBrk="1" latinLnBrk="0" hangingPunct="1">
              <a:lnSpc>
                <a:spcPct val="80000"/>
              </a:lnSpc>
              <a:spcBef>
                <a:spcPts val="0"/>
              </a:spcBef>
              <a:spcAft>
                <a:spcPts val="800"/>
              </a:spcAft>
              <a:buFont typeface="Arial" panose="020B0604020202020204" pitchFamily="34" charset="0"/>
              <a:buNone/>
              <a:defRPr sz="48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2400"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None/>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sp>
        <p:nvSpPr>
          <p:cNvPr id="11" name="TextBox 10">
            <a:extLst>
              <a:ext uri="{FF2B5EF4-FFF2-40B4-BE49-F238E27FC236}">
                <a16:creationId xmlns:a16="http://schemas.microsoft.com/office/drawing/2014/main" id="{264422C7-9572-3B3C-4EFD-BEA7011B5E79}"/>
              </a:ext>
            </a:extLst>
          </p:cNvPr>
          <p:cNvSpPr txBox="1"/>
          <p:nvPr/>
        </p:nvSpPr>
        <p:spPr>
          <a:xfrm>
            <a:off x="6437376" y="1346489"/>
            <a:ext cx="5170424" cy="1785104"/>
          </a:xfrm>
          <a:prstGeom prst="rect">
            <a:avLst/>
          </a:prstGeom>
          <a:noFill/>
        </p:spPr>
        <p:txBody>
          <a:bodyPr wrap="square" anchor="t">
            <a:spAutoFit/>
          </a:bodyPr>
          <a:lstStyle/>
          <a:p>
            <a:r>
              <a:rPr lang="en-US" sz="2000" b="1">
                <a:solidFill>
                  <a:schemeClr val="accent1"/>
                </a:solidFill>
              </a:rPr>
              <a:t>View clash details</a:t>
            </a:r>
          </a:p>
          <a:p>
            <a:r>
              <a:rPr lang="en-US"/>
              <a:t>Click the </a:t>
            </a:r>
            <a:r>
              <a:rPr lang="en-US" b="1"/>
              <a:t>Clash</a:t>
            </a:r>
            <a:r>
              <a:rPr lang="en-US"/>
              <a:t> button to see what other allocated activity this class time clashes with.</a:t>
            </a:r>
          </a:p>
          <a:p>
            <a:endParaRPr lang="en-US"/>
          </a:p>
          <a:p>
            <a:r>
              <a:rPr lang="en-US"/>
              <a:t>You may be able to rearrange your timetable to avoid this clash. </a:t>
            </a:r>
          </a:p>
        </p:txBody>
      </p:sp>
      <p:pic>
        <p:nvPicPr>
          <p:cNvPr id="12" name="Picture 11">
            <a:extLst>
              <a:ext uri="{FF2B5EF4-FFF2-40B4-BE49-F238E27FC236}">
                <a16:creationId xmlns:a16="http://schemas.microsoft.com/office/drawing/2014/main" id="{19A13B32-F11F-E6BF-65E0-3133B4AA324A}"/>
              </a:ext>
            </a:extLst>
          </p:cNvPr>
          <p:cNvPicPr>
            <a:picLocks noChangeAspect="1"/>
          </p:cNvPicPr>
          <p:nvPr/>
        </p:nvPicPr>
        <p:blipFill>
          <a:blip r:embed="rId2"/>
          <a:stretch>
            <a:fillRect/>
          </a:stretch>
        </p:blipFill>
        <p:spPr>
          <a:xfrm>
            <a:off x="431800" y="1572768"/>
            <a:ext cx="5492537" cy="4432096"/>
          </a:xfrm>
          <a:prstGeom prst="rect">
            <a:avLst/>
          </a:prstGeom>
        </p:spPr>
      </p:pic>
      <p:sp>
        <p:nvSpPr>
          <p:cNvPr id="7" name="Date Placeholder 3">
            <a:extLst>
              <a:ext uri="{FF2B5EF4-FFF2-40B4-BE49-F238E27FC236}">
                <a16:creationId xmlns:a16="http://schemas.microsoft.com/office/drawing/2014/main" id="{D802B601-70E5-BC39-E40E-1FAE56F50BDF}"/>
              </a:ext>
            </a:extLst>
          </p:cNvPr>
          <p:cNvSpPr txBox="1">
            <a:spLocks/>
          </p:cNvSpPr>
          <p:nvPr/>
        </p:nvSpPr>
        <p:spPr>
          <a:xfrm>
            <a:off x="9441390" y="6552000"/>
            <a:ext cx="1871517" cy="144000"/>
          </a:xfrm>
          <a:prstGeom prst="rect">
            <a:avLst/>
          </a:prstGeom>
        </p:spPr>
        <p:txBody>
          <a:bodyPr vert="horz" lIns="0" tIns="0" rIns="0" bIns="0" rtlCol="0">
            <a:normAutofit fontScale="47500" lnSpcReduction="20000"/>
          </a:bodyPr>
          <a:lstStyle>
            <a:lvl1pPr marL="0" indent="0" algn="l" defTabSz="914377" rtl="0" eaLnBrk="1" latinLnBrk="0" hangingPunct="1">
              <a:lnSpc>
                <a:spcPct val="100000"/>
              </a:lnSpc>
              <a:spcBef>
                <a:spcPts val="0"/>
              </a:spcBef>
              <a:spcAft>
                <a:spcPts val="800"/>
              </a:spcAft>
              <a:buFont typeface="Arial" panose="020B0604020202020204" pitchFamily="34" charset="0"/>
              <a:buNone/>
              <a:defRPr sz="16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14720524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DCC83-C305-42BA-A042-D0C9213BB22B}"/>
              </a:ext>
            </a:extLst>
          </p:cNvPr>
          <p:cNvSpPr>
            <a:spLocks noGrp="1"/>
          </p:cNvSpPr>
          <p:nvPr>
            <p:ph type="title"/>
          </p:nvPr>
        </p:nvSpPr>
        <p:spPr>
          <a:xfrm>
            <a:off x="2056079" y="432001"/>
            <a:ext cx="9964935" cy="2852737"/>
          </a:xfrm>
        </p:spPr>
        <p:txBody>
          <a:bodyPr>
            <a:normAutofit fontScale="90000"/>
          </a:bodyPr>
          <a:lstStyle/>
          <a:p>
            <a:r>
              <a:rPr lang="en-US" dirty="0"/>
              <a:t>T</a:t>
            </a:r>
            <a:r>
              <a:rPr lang="en-AU" dirty="0" err="1"/>
              <a:t>roubleshooting</a:t>
            </a:r>
            <a:r>
              <a:rPr lang="en-AU" dirty="0"/>
              <a:t> timetable issues</a:t>
            </a:r>
          </a:p>
        </p:txBody>
      </p:sp>
      <p:sp>
        <p:nvSpPr>
          <p:cNvPr id="4" name="Slide Number Placeholder 3">
            <a:extLst>
              <a:ext uri="{FF2B5EF4-FFF2-40B4-BE49-F238E27FC236}">
                <a16:creationId xmlns:a16="http://schemas.microsoft.com/office/drawing/2014/main" id="{94E24FA8-0E99-4CE5-9186-42E53DE91E01}"/>
              </a:ext>
            </a:extLst>
          </p:cNvPr>
          <p:cNvSpPr>
            <a:spLocks noGrp="1"/>
          </p:cNvSpPr>
          <p:nvPr>
            <p:ph type="sldNum" sz="quarter" idx="12"/>
          </p:nvPr>
        </p:nvSpPr>
        <p:spPr>
          <a:xfrm>
            <a:off x="432000" y="6552000"/>
            <a:ext cx="480000" cy="144000"/>
          </a:xfrm>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800" b="0" i="0" u="none" strike="noStrike" kern="1200" cap="all" spc="0" normalizeH="0" baseline="0" noProof="0">
                <a:ln>
                  <a:noFill/>
                </a:ln>
                <a:solidFill>
                  <a:prstClr val="black"/>
                </a:solidFill>
                <a:effectLst/>
                <a:uLnTx/>
                <a:uFillTx/>
                <a:latin typeface="Public Sans Light"/>
                <a:ea typeface="+mn-ea"/>
                <a:cs typeface="+mn-cs"/>
              </a:rPr>
              <a:pPr marL="0" marR="0" lvl="0" indent="0" algn="l" defTabSz="609585" rtl="0" eaLnBrk="1" fontAlgn="auto" latinLnBrk="0" hangingPunct="1">
                <a:lnSpc>
                  <a:spcPct val="100000"/>
                </a:lnSpc>
                <a:spcBef>
                  <a:spcPts val="0"/>
                </a:spcBef>
                <a:spcAft>
                  <a:spcPts val="0"/>
                </a:spcAft>
                <a:buClrTx/>
                <a:buSzTx/>
                <a:buFontTx/>
                <a:buNone/>
                <a:tabLst/>
                <a:defRPr/>
              </a:pPr>
              <a:t>26</a:t>
            </a:fld>
            <a:endParaRPr kumimoji="0" lang="en-AU" sz="800" b="0" i="0" u="none" strike="noStrike" kern="1200" cap="all" spc="0" normalizeH="0" baseline="0" noProof="0">
              <a:ln>
                <a:noFill/>
              </a:ln>
              <a:solidFill>
                <a:prstClr val="black"/>
              </a:solidFill>
              <a:effectLst/>
              <a:uLnTx/>
              <a:uFillTx/>
              <a:latin typeface="Public Sans Light"/>
              <a:ea typeface="+mn-ea"/>
              <a:cs typeface="+mn-cs"/>
            </a:endParaRPr>
          </a:p>
        </p:txBody>
      </p:sp>
      <p:sp>
        <p:nvSpPr>
          <p:cNvPr id="6" name="Text Placeholder 5">
            <a:extLst>
              <a:ext uri="{FF2B5EF4-FFF2-40B4-BE49-F238E27FC236}">
                <a16:creationId xmlns:a16="http://schemas.microsoft.com/office/drawing/2014/main" id="{EA5A6C96-9922-493E-B37D-63799EC6ECD5}"/>
              </a:ext>
            </a:extLst>
          </p:cNvPr>
          <p:cNvSpPr>
            <a:spLocks noGrp="1"/>
          </p:cNvSpPr>
          <p:nvPr>
            <p:ph type="body" sz="quarter" idx="13"/>
          </p:nvPr>
        </p:nvSpPr>
        <p:spPr>
          <a:xfrm>
            <a:off x="432001" y="432001"/>
            <a:ext cx="2440828" cy="2410884"/>
          </a:xfrm>
        </p:spPr>
        <p:txBody>
          <a:bodyPr vert="horz" lIns="0" tIns="0" rIns="0" bIns="0" rtlCol="0" anchor="t">
            <a:normAutofit/>
          </a:bodyPr>
          <a:lstStyle/>
          <a:p>
            <a:r>
              <a:rPr lang="en-AU" sz="8500" dirty="0"/>
              <a:t>04</a:t>
            </a:r>
            <a:endParaRPr lang="en-AU" dirty="0"/>
          </a:p>
        </p:txBody>
      </p:sp>
      <p:pic>
        <p:nvPicPr>
          <p:cNvPr id="3" name="Picture 2" descr="A black and white image of a person with white hair&#10;&#10;Description automatically generated">
            <a:extLst>
              <a:ext uri="{FF2B5EF4-FFF2-40B4-BE49-F238E27FC236}">
                <a16:creationId xmlns:a16="http://schemas.microsoft.com/office/drawing/2014/main" id="{48518109-13ED-A817-3125-5B16B76E09A6}"/>
              </a:ext>
            </a:extLst>
          </p:cNvPr>
          <p:cNvPicPr>
            <a:picLocks noChangeAspect="1"/>
          </p:cNvPicPr>
          <p:nvPr/>
        </p:nvPicPr>
        <p:blipFill>
          <a:blip r:embed="rId2"/>
          <a:stretch>
            <a:fillRect/>
          </a:stretch>
        </p:blipFill>
        <p:spPr>
          <a:xfrm>
            <a:off x="2164490" y="3060357"/>
            <a:ext cx="3280719" cy="3280719"/>
          </a:xfrm>
          <a:prstGeom prst="rect">
            <a:avLst/>
          </a:prstGeom>
        </p:spPr>
      </p:pic>
      <p:pic>
        <p:nvPicPr>
          <p:cNvPr id="9" name="Picture 8" descr="A white lines on a black background&#10;&#10;Description automatically generated">
            <a:extLst>
              <a:ext uri="{FF2B5EF4-FFF2-40B4-BE49-F238E27FC236}">
                <a16:creationId xmlns:a16="http://schemas.microsoft.com/office/drawing/2014/main" id="{B3ADB955-77D3-8216-CF66-128FDE600E76}"/>
              </a:ext>
            </a:extLst>
          </p:cNvPr>
          <p:cNvPicPr>
            <a:picLocks noChangeAspect="1"/>
          </p:cNvPicPr>
          <p:nvPr/>
        </p:nvPicPr>
        <p:blipFill>
          <a:blip r:embed="rId3"/>
          <a:stretch>
            <a:fillRect/>
          </a:stretch>
        </p:blipFill>
        <p:spPr>
          <a:xfrm>
            <a:off x="4970925" y="2163643"/>
            <a:ext cx="3968680" cy="3129190"/>
          </a:xfrm>
          <a:prstGeom prst="rect">
            <a:avLst/>
          </a:prstGeom>
        </p:spPr>
      </p:pic>
      <p:sp>
        <p:nvSpPr>
          <p:cNvPr id="10" name="TextBox 9">
            <a:extLst>
              <a:ext uri="{FF2B5EF4-FFF2-40B4-BE49-F238E27FC236}">
                <a16:creationId xmlns:a16="http://schemas.microsoft.com/office/drawing/2014/main" id="{B03AC8C5-EC51-37F6-C423-DB32A5D30018}"/>
              </a:ext>
            </a:extLst>
          </p:cNvPr>
          <p:cNvSpPr txBox="1"/>
          <p:nvPr/>
        </p:nvSpPr>
        <p:spPr>
          <a:xfrm>
            <a:off x="5657423" y="3244334"/>
            <a:ext cx="276224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Public Sans Light"/>
                <a:ea typeface="+mn-ea"/>
                <a:cs typeface="+mn-cs"/>
              </a:rPr>
              <a:t>Help! My classes clash!</a:t>
            </a:r>
          </a:p>
        </p:txBody>
      </p:sp>
      <p:sp>
        <p:nvSpPr>
          <p:cNvPr id="12" name="Footer Placeholder 1">
            <a:extLst>
              <a:ext uri="{FF2B5EF4-FFF2-40B4-BE49-F238E27FC236}">
                <a16:creationId xmlns:a16="http://schemas.microsoft.com/office/drawing/2014/main" id="{55BE7E45-92CF-351E-DDC7-517C31415B2E}"/>
              </a:ext>
            </a:extLst>
          </p:cNvPr>
          <p:cNvSpPr>
            <a:spLocks noGrp="1"/>
          </p:cNvSpPr>
          <p:nvPr>
            <p:ph type="ftr" sz="quarter" idx="11"/>
          </p:nvPr>
        </p:nvSpPr>
        <p:spPr>
          <a:xfrm>
            <a:off x="672000" y="6561450"/>
            <a:ext cx="7200000" cy="144000"/>
          </a:xfrm>
        </p:spPr>
        <p:txBody>
          <a:bodyPr/>
          <a:lstStyle/>
          <a:p>
            <a:pPr lvl="0" defTabSz="609585">
              <a:defRPr/>
            </a:pPr>
            <a:r>
              <a:rPr lang="en-US" dirty="0">
                <a:solidFill>
                  <a:prstClr val="black"/>
                </a:solidFill>
              </a:rPr>
              <a:t>S2 2026 Orientation week | </a:t>
            </a:r>
            <a:r>
              <a:rPr lang="en-AU" dirty="0">
                <a:solidFill>
                  <a:prstClr val="black"/>
                </a:solidFill>
              </a:rPr>
              <a:t>Timetabling presentation and Q&amp;A</a:t>
            </a:r>
          </a:p>
        </p:txBody>
      </p:sp>
      <p:sp>
        <p:nvSpPr>
          <p:cNvPr id="7" name="Date Placeholder 3">
            <a:extLst>
              <a:ext uri="{FF2B5EF4-FFF2-40B4-BE49-F238E27FC236}">
                <a16:creationId xmlns:a16="http://schemas.microsoft.com/office/drawing/2014/main" id="{75875E37-EBA7-DA80-82FF-876E49ED1B13}"/>
              </a:ext>
            </a:extLst>
          </p:cNvPr>
          <p:cNvSpPr txBox="1">
            <a:spLocks/>
          </p:cNvSpPr>
          <p:nvPr/>
        </p:nvSpPr>
        <p:spPr>
          <a:xfrm>
            <a:off x="9441390" y="6552000"/>
            <a:ext cx="1871517" cy="144000"/>
          </a:xfrm>
          <a:prstGeom prst="rect">
            <a:avLst/>
          </a:prstGeom>
        </p:spPr>
        <p:txBody>
          <a:bodyPr vert="horz" lIns="0" tIns="0" rIns="0" bIns="0" rtlCol="0">
            <a:normAutofit fontScale="47500" lnSpcReduction="20000"/>
          </a:bodyPr>
          <a:lstStyle>
            <a:lvl1pPr marL="0" indent="0" algn="l" defTabSz="914377" rtl="0" eaLnBrk="1" latinLnBrk="0" hangingPunct="1">
              <a:lnSpc>
                <a:spcPct val="100000"/>
              </a:lnSpc>
              <a:spcBef>
                <a:spcPts val="0"/>
              </a:spcBef>
              <a:spcAft>
                <a:spcPts val="800"/>
              </a:spcAft>
              <a:buFont typeface="Arial" panose="020B0604020202020204" pitchFamily="34" charset="0"/>
              <a:buNone/>
              <a:defRPr sz="16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30199977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F115D23-FCEF-422D-DC5E-6CC02456978F}"/>
              </a:ext>
            </a:extLst>
          </p:cNvPr>
          <p:cNvSpPr>
            <a:spLocks noGrp="1"/>
          </p:cNvSpPr>
          <p:nvPr>
            <p:ph type="sldNum" sz="quarter" idx="12"/>
          </p:nvPr>
        </p:nvSpPr>
        <p:spPr/>
        <p:txBody>
          <a:bodyPr/>
          <a:lstStyle/>
          <a:p>
            <a:pPr defTabSz="609585"/>
            <a:fld id="{10A01DC5-1685-4615-8240-15192985C6A2}" type="slidenum">
              <a:rPr lang="en-AU">
                <a:solidFill>
                  <a:prstClr val="black"/>
                </a:solidFill>
                <a:latin typeface="Public Sans Light"/>
              </a:rPr>
              <a:pPr defTabSz="609585"/>
              <a:t>27</a:t>
            </a:fld>
            <a:endParaRPr lang="en-AU">
              <a:solidFill>
                <a:prstClr val="black"/>
              </a:solidFill>
              <a:latin typeface="Public Sans Light"/>
            </a:endParaRPr>
          </a:p>
        </p:txBody>
      </p:sp>
      <p:sp>
        <p:nvSpPr>
          <p:cNvPr id="5" name="Content Placeholder 1">
            <a:extLst>
              <a:ext uri="{FF2B5EF4-FFF2-40B4-BE49-F238E27FC236}">
                <a16:creationId xmlns:a16="http://schemas.microsoft.com/office/drawing/2014/main" id="{0F44177B-8B5E-2D46-75A0-16F3193CAA15}"/>
              </a:ext>
            </a:extLst>
          </p:cNvPr>
          <p:cNvSpPr>
            <a:spLocks noGrp="1"/>
          </p:cNvSpPr>
          <p:nvPr>
            <p:ph type="body" sz="quarter" idx="13"/>
          </p:nvPr>
        </p:nvSpPr>
        <p:spPr>
          <a:xfrm>
            <a:off x="432000" y="1553011"/>
            <a:ext cx="11175602" cy="4682622"/>
          </a:xfrm>
          <a:noFill/>
        </p:spPr>
        <p:txBody>
          <a:bodyPr anchor="t">
            <a:noAutofit/>
          </a:bodyPr>
          <a:lstStyle/>
          <a:p>
            <a:pPr>
              <a:lnSpc>
                <a:spcPct val="100000"/>
              </a:lnSpc>
              <a:spcAft>
                <a:spcPts val="0"/>
              </a:spcAft>
            </a:pPr>
            <a:r>
              <a:rPr lang="en-US" sz="1600" dirty="0">
                <a:solidFill>
                  <a:schemeClr val="tx1"/>
                </a:solidFill>
                <a:latin typeface="+mn-lt"/>
              </a:rPr>
              <a:t>If the class time you want is full, you won’t be able to allocate to it. </a:t>
            </a:r>
            <a:br>
              <a:rPr lang="en-US" sz="1600" dirty="0">
                <a:solidFill>
                  <a:schemeClr val="tx1"/>
                </a:solidFill>
                <a:latin typeface="+mn-lt"/>
              </a:rPr>
            </a:br>
            <a:br>
              <a:rPr lang="en-US" sz="1600" dirty="0">
                <a:solidFill>
                  <a:schemeClr val="tx1"/>
                </a:solidFill>
                <a:latin typeface="+mn-lt"/>
              </a:rPr>
            </a:br>
            <a:r>
              <a:rPr lang="en-US" sz="1600" dirty="0">
                <a:solidFill>
                  <a:schemeClr val="tx1"/>
                </a:solidFill>
                <a:latin typeface="+mn-lt"/>
              </a:rPr>
              <a:t>Class sizes are limited due to room capacity and to support a good learning experience.</a:t>
            </a:r>
            <a:br>
              <a:rPr lang="en-US" sz="1600" dirty="0">
                <a:solidFill>
                  <a:schemeClr val="tx1"/>
                </a:solidFill>
                <a:latin typeface="+mn-lt"/>
              </a:rPr>
            </a:br>
            <a:endParaRPr lang="en-US" sz="1600" dirty="0">
              <a:solidFill>
                <a:schemeClr val="tx1"/>
              </a:solidFill>
              <a:latin typeface="+mn-lt"/>
            </a:endParaRPr>
          </a:p>
          <a:p>
            <a:pPr>
              <a:lnSpc>
                <a:spcPct val="100000"/>
              </a:lnSpc>
              <a:spcAft>
                <a:spcPts val="0"/>
              </a:spcAft>
            </a:pPr>
            <a:r>
              <a:rPr lang="en-US" sz="1800" b="1" dirty="0">
                <a:latin typeface="+mn-lt"/>
              </a:rPr>
              <a:t>What you can do</a:t>
            </a:r>
            <a:endParaRPr lang="en-US" sz="1600" dirty="0">
              <a:latin typeface="+mn-lt"/>
            </a:endParaRPr>
          </a:p>
          <a:p>
            <a:pPr>
              <a:lnSpc>
                <a:spcPct val="100000"/>
              </a:lnSpc>
              <a:spcAft>
                <a:spcPts val="0"/>
              </a:spcAft>
            </a:pPr>
            <a:r>
              <a:rPr lang="en-US" sz="1600" dirty="0">
                <a:solidFill>
                  <a:schemeClr val="tx1"/>
                </a:solidFill>
                <a:latin typeface="+mn-lt"/>
              </a:rPr>
              <a:t>Click the heart icon</a:t>
            </a:r>
            <a:r>
              <a:rPr lang="en-US" sz="1600" b="1" dirty="0">
                <a:solidFill>
                  <a:schemeClr val="tx1"/>
                </a:solidFill>
                <a:latin typeface="+mn-lt"/>
              </a:rPr>
              <a:t>      </a:t>
            </a:r>
            <a:r>
              <a:rPr lang="en-US" sz="1600" dirty="0">
                <a:solidFill>
                  <a:schemeClr val="tx1"/>
                </a:solidFill>
                <a:latin typeface="+mn-lt"/>
              </a:rPr>
              <a:t> next to a class time to submit a waitlist request:</a:t>
            </a:r>
          </a:p>
          <a:p>
            <a:pPr marL="285750" lvl="1" indent="-285750">
              <a:spcAft>
                <a:spcPts val="0"/>
              </a:spcAft>
              <a:buFont typeface="Arial" panose="020B0604020202020204" pitchFamily="34" charset="0"/>
              <a:buChar char="•"/>
            </a:pPr>
            <a:r>
              <a:rPr lang="en-US" sz="1600" dirty="0">
                <a:solidFill>
                  <a:schemeClr val="tx1"/>
                </a:solidFill>
                <a:latin typeface="+mn-lt"/>
              </a:rPr>
              <a:t>You can submit multiple requests for the same class type. </a:t>
            </a:r>
          </a:p>
          <a:p>
            <a:pPr marL="285750" lvl="1" indent="-285750">
              <a:spcAft>
                <a:spcPts val="0"/>
              </a:spcAft>
              <a:buFont typeface="Arial" panose="020B0604020202020204" pitchFamily="34" charset="0"/>
              <a:buChar char="•"/>
            </a:pPr>
            <a:r>
              <a:rPr lang="en-US" sz="1600" dirty="0">
                <a:solidFill>
                  <a:schemeClr val="tx1"/>
                </a:solidFill>
                <a:latin typeface="+mn-lt"/>
              </a:rPr>
              <a:t>Requests are processed in the order they are received.</a:t>
            </a:r>
          </a:p>
          <a:p>
            <a:pPr marL="285750" lvl="1" indent="-285750">
              <a:spcAft>
                <a:spcPts val="0"/>
              </a:spcAft>
              <a:buFont typeface="Arial" panose="020B0604020202020204" pitchFamily="34" charset="0"/>
              <a:buChar char="•"/>
            </a:pPr>
            <a:r>
              <a:rPr lang="en-US" sz="1600" dirty="0">
                <a:solidFill>
                  <a:schemeClr val="tx1"/>
                </a:solidFill>
                <a:latin typeface="+mn-lt"/>
              </a:rPr>
              <a:t>If your request is approved, </a:t>
            </a:r>
            <a:r>
              <a:rPr lang="en-US" sz="1600" b="1" dirty="0">
                <a:solidFill>
                  <a:schemeClr val="tx1"/>
                </a:solidFill>
                <a:latin typeface="+mn-lt"/>
              </a:rPr>
              <a:t>you will be automatically allocated to the new timeslot</a:t>
            </a:r>
            <a:r>
              <a:rPr lang="en-US" sz="1600" b="1" dirty="0"/>
              <a:t>. </a:t>
            </a:r>
          </a:p>
          <a:p>
            <a:pPr marL="285750" lvl="1" indent="-285750">
              <a:spcAft>
                <a:spcPts val="0"/>
              </a:spcAft>
              <a:buFont typeface="Arial" panose="020B0604020202020204" pitchFamily="34" charset="0"/>
              <a:buChar char="•"/>
            </a:pPr>
            <a:r>
              <a:rPr lang="en-US" sz="1600" dirty="0">
                <a:solidFill>
                  <a:schemeClr val="tx1"/>
                </a:solidFill>
                <a:latin typeface="+mn-lt"/>
              </a:rPr>
              <a:t>Make sure you cancel any requests you no longer want.</a:t>
            </a:r>
          </a:p>
        </p:txBody>
      </p:sp>
      <p:sp>
        <p:nvSpPr>
          <p:cNvPr id="7" name="Text Placeholder 5">
            <a:extLst>
              <a:ext uri="{FF2B5EF4-FFF2-40B4-BE49-F238E27FC236}">
                <a16:creationId xmlns:a16="http://schemas.microsoft.com/office/drawing/2014/main" id="{A012850C-4360-A5B5-E41D-1310DAF3F94E}"/>
              </a:ext>
            </a:extLst>
          </p:cNvPr>
          <p:cNvSpPr txBox="1">
            <a:spLocks/>
          </p:cNvSpPr>
          <p:nvPr/>
        </p:nvSpPr>
        <p:spPr>
          <a:xfrm>
            <a:off x="470421" y="821701"/>
            <a:ext cx="10024633" cy="546841"/>
          </a:xfrm>
          <a:prstGeom prst="rect">
            <a:avLst/>
          </a:prstGeom>
        </p:spPr>
        <p:txBody>
          <a:bodyPr vert="horz" lIns="0" tIns="0" rIns="0" bIns="0" rtlCol="0">
            <a:normAutofit lnSpcReduction="10000"/>
          </a:bodyPr>
          <a:lstStyle>
            <a:lvl1pPr marL="0" indent="0" algn="l" defTabSz="914377" rtl="0" eaLnBrk="1" latinLnBrk="0" hangingPunct="1">
              <a:lnSpc>
                <a:spcPct val="80000"/>
              </a:lnSpc>
              <a:spcBef>
                <a:spcPts val="0"/>
              </a:spcBef>
              <a:spcAft>
                <a:spcPts val="800"/>
              </a:spcAft>
              <a:buFont typeface="Arial" panose="020B0604020202020204" pitchFamily="34" charset="0"/>
              <a:buNone/>
              <a:defRPr sz="4800" b="0" kern="1200">
                <a:solidFill>
                  <a:schemeClr val="tx1"/>
                </a:solidFill>
                <a:latin typeface="+mj-lt"/>
                <a:ea typeface="+mn-ea"/>
                <a:cs typeface="+mn-cs"/>
              </a:defRPr>
            </a:lvl1pPr>
            <a:lvl2pPr marL="0" indent="0" algn="l" defTabSz="914377" rtl="0" eaLnBrk="1" latinLnBrk="0" hangingPunct="1">
              <a:lnSpc>
                <a:spcPct val="100000"/>
              </a:lnSpc>
              <a:spcBef>
                <a:spcPts val="0"/>
              </a:spcBef>
              <a:spcAft>
                <a:spcPts val="1600"/>
              </a:spcAft>
              <a:buFont typeface="Arial" panose="020B0604020202020204" pitchFamily="34" charset="0"/>
              <a:buNone/>
              <a:defRPr sz="2400" kern="1200">
                <a:solidFill>
                  <a:schemeClr val="accent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None/>
              <a:defRPr sz="1067" kern="1200">
                <a:solidFill>
                  <a:schemeClr val="tx1"/>
                </a:solidFill>
                <a:latin typeface="+mn-lt"/>
                <a:ea typeface="+mn-ea"/>
                <a:cs typeface="+mn-cs"/>
              </a:defRPr>
            </a:lvl3pPr>
            <a:lvl4pPr marL="239178" indent="-239178"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067" kern="1200">
                <a:solidFill>
                  <a:schemeClr val="tx1"/>
                </a:solidFill>
                <a:latin typeface="+mn-lt"/>
                <a:ea typeface="+mn-ea"/>
                <a:cs typeface="+mn-cs"/>
              </a:defRPr>
            </a:lvl4pPr>
            <a:lvl5pPr marL="476239" indent="-239178"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0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a:solidFill>
                  <a:schemeClr val="accent1"/>
                </a:solidFill>
              </a:rPr>
              <a:t>What if a class is full?</a:t>
            </a:r>
          </a:p>
        </p:txBody>
      </p:sp>
      <p:pic>
        <p:nvPicPr>
          <p:cNvPr id="12" name="Graphic 11" descr="Heart outline">
            <a:extLst>
              <a:ext uri="{FF2B5EF4-FFF2-40B4-BE49-F238E27FC236}">
                <a16:creationId xmlns:a16="http://schemas.microsoft.com/office/drawing/2014/main" id="{271921A0-AEC6-8774-018A-404E81CC191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232392" y="2702331"/>
            <a:ext cx="354012" cy="354012"/>
          </a:xfrm>
          <a:prstGeom prst="rect">
            <a:avLst/>
          </a:prstGeom>
        </p:spPr>
      </p:pic>
      <p:sp>
        <p:nvSpPr>
          <p:cNvPr id="9" name="Footer Placeholder 1">
            <a:extLst>
              <a:ext uri="{FF2B5EF4-FFF2-40B4-BE49-F238E27FC236}">
                <a16:creationId xmlns:a16="http://schemas.microsoft.com/office/drawing/2014/main" id="{B49C3349-53A3-2547-A35C-5E732BAE9178}"/>
              </a:ext>
            </a:extLst>
          </p:cNvPr>
          <p:cNvSpPr>
            <a:spLocks noGrp="1"/>
          </p:cNvSpPr>
          <p:nvPr>
            <p:ph type="ftr" sz="quarter" idx="11"/>
          </p:nvPr>
        </p:nvSpPr>
        <p:spPr>
          <a:xfrm>
            <a:off x="672000" y="6561450"/>
            <a:ext cx="7200000" cy="144000"/>
          </a:xfrm>
        </p:spPr>
        <p:txBody>
          <a:bodyPr/>
          <a:lstStyle/>
          <a:p>
            <a:pPr lvl="0" defTabSz="609585">
              <a:defRPr/>
            </a:pPr>
            <a:r>
              <a:rPr lang="en-US" dirty="0">
                <a:solidFill>
                  <a:prstClr val="black"/>
                </a:solidFill>
              </a:rPr>
              <a:t>S2 2026 Orientation week | </a:t>
            </a:r>
            <a:r>
              <a:rPr lang="en-AU" dirty="0">
                <a:solidFill>
                  <a:prstClr val="black"/>
                </a:solidFill>
              </a:rPr>
              <a:t>Timetabling presentation and Q&amp;A</a:t>
            </a:r>
          </a:p>
        </p:txBody>
      </p:sp>
      <p:grpSp>
        <p:nvGrpSpPr>
          <p:cNvPr id="6" name="Group 5">
            <a:extLst>
              <a:ext uri="{FF2B5EF4-FFF2-40B4-BE49-F238E27FC236}">
                <a16:creationId xmlns:a16="http://schemas.microsoft.com/office/drawing/2014/main" id="{37ACDB9E-923C-191A-3F0D-1C3A69E4F459}"/>
              </a:ext>
            </a:extLst>
          </p:cNvPr>
          <p:cNvGrpSpPr/>
          <p:nvPr/>
        </p:nvGrpSpPr>
        <p:grpSpPr>
          <a:xfrm>
            <a:off x="376568" y="4205663"/>
            <a:ext cx="11258750" cy="1928437"/>
            <a:chOff x="452767" y="4455518"/>
            <a:chExt cx="11258750" cy="1720282"/>
          </a:xfrm>
          <a:solidFill>
            <a:schemeClr val="accent3"/>
          </a:solidFill>
        </p:grpSpPr>
        <p:sp>
          <p:nvSpPr>
            <p:cNvPr id="2" name="Rectangle 1">
              <a:extLst>
                <a:ext uri="{FF2B5EF4-FFF2-40B4-BE49-F238E27FC236}">
                  <a16:creationId xmlns:a16="http://schemas.microsoft.com/office/drawing/2014/main" id="{8AF752A2-D0E6-5E3E-5B79-200627E6B98B}"/>
                </a:ext>
              </a:extLst>
            </p:cNvPr>
            <p:cNvSpPr>
              <a:spLocks/>
            </p:cNvSpPr>
            <p:nvPr/>
          </p:nvSpPr>
          <p:spPr>
            <a:xfrm>
              <a:off x="480483" y="4455518"/>
              <a:ext cx="11231034" cy="1585585"/>
            </a:xfrm>
            <a:prstGeom prst="rect">
              <a:avLst/>
            </a:prstGeom>
            <a:grp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defTabSz="609585"/>
              <a:endParaRPr lang="en-AU" sz="2400">
                <a:solidFill>
                  <a:prstClr val="white"/>
                </a:solidFill>
                <a:latin typeface="Public Sans Light"/>
              </a:endParaRPr>
            </a:p>
          </p:txBody>
        </p:sp>
        <p:sp>
          <p:nvSpPr>
            <p:cNvPr id="3" name="Content Placeholder 7">
              <a:extLst>
                <a:ext uri="{FF2B5EF4-FFF2-40B4-BE49-F238E27FC236}">
                  <a16:creationId xmlns:a16="http://schemas.microsoft.com/office/drawing/2014/main" id="{340100BB-3BD9-0725-091D-7E965801439F}"/>
                </a:ext>
              </a:extLst>
            </p:cNvPr>
            <p:cNvSpPr txBox="1">
              <a:spLocks/>
            </p:cNvSpPr>
            <p:nvPr/>
          </p:nvSpPr>
          <p:spPr>
            <a:xfrm>
              <a:off x="452767" y="4661647"/>
              <a:ext cx="11231034" cy="1514153"/>
            </a:xfrm>
            <a:prstGeom prst="rect">
              <a:avLst/>
            </a:prstGeom>
            <a:grpFill/>
          </p:spPr>
          <p:txBody>
            <a:bodyPr vert="horz" lIns="0" tIns="0" rIns="0" bIns="0" rtlCol="0">
              <a:normAutofit/>
            </a:bodyPr>
            <a:lstStyle>
              <a:lvl1pPr marL="0" indent="0" algn="l" defTabSz="914377" rtl="0" eaLnBrk="1" latinLnBrk="0" hangingPunct="1">
                <a:lnSpc>
                  <a:spcPct val="100000"/>
                </a:lnSpc>
                <a:spcBef>
                  <a:spcPts val="0"/>
                </a:spcBef>
                <a:spcAft>
                  <a:spcPts val="800"/>
                </a:spcAft>
                <a:buFont typeface="Arial" panose="020B0604020202020204" pitchFamily="34" charset="0"/>
                <a:buNone/>
                <a:defRPr sz="16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1700" b="1" dirty="0">
                  <a:solidFill>
                    <a:schemeClr val="tx1"/>
                  </a:solidFill>
                  <a:latin typeface="+mn-lt"/>
                </a:rPr>
                <a:t>If more students enrol in a course than expected, there may not initially be enough class spaces available.</a:t>
              </a:r>
              <a:br>
                <a:rPr lang="en-AU" sz="1700" b="1" dirty="0">
                  <a:solidFill>
                    <a:schemeClr val="tx1"/>
                  </a:solidFill>
                  <a:latin typeface="+mn-lt"/>
                </a:rPr>
              </a:br>
              <a:br>
                <a:rPr lang="en-AU" sz="1700" b="1" dirty="0">
                  <a:solidFill>
                    <a:schemeClr val="tx1"/>
                  </a:solidFill>
                  <a:latin typeface="+mn-lt"/>
                </a:rPr>
              </a:br>
              <a:r>
                <a:rPr lang="en-AU" dirty="0">
                  <a:solidFill>
                    <a:schemeClr val="tx1"/>
                  </a:solidFill>
                  <a:latin typeface="+mn-lt"/>
                </a:rPr>
                <a:t>Your course convener will manage this and communicate with students </a:t>
              </a:r>
              <a:br>
                <a:rPr lang="en-AU" dirty="0">
                  <a:solidFill>
                    <a:schemeClr val="tx1"/>
                  </a:solidFill>
                  <a:latin typeface="+mn-lt"/>
                </a:rPr>
              </a:br>
              <a:r>
                <a:rPr lang="en-AU" dirty="0">
                  <a:solidFill>
                    <a:schemeClr val="tx1"/>
                  </a:solidFill>
                  <a:latin typeface="+mn-lt"/>
                </a:rPr>
                <a:t>if more class times become available for self-allocation.</a:t>
              </a:r>
              <a:br>
                <a:rPr lang="en-AU" dirty="0">
                  <a:solidFill>
                    <a:schemeClr val="tx1"/>
                  </a:solidFill>
                  <a:latin typeface="+mn-lt"/>
                </a:rPr>
              </a:br>
              <a:br>
                <a:rPr lang="en-AU" dirty="0">
                  <a:solidFill>
                    <a:schemeClr val="tx1"/>
                  </a:solidFill>
                  <a:latin typeface="+mn-lt"/>
                </a:rPr>
              </a:br>
              <a:r>
                <a:rPr lang="en-AU" dirty="0">
                  <a:solidFill>
                    <a:schemeClr val="tx1"/>
                  </a:solidFill>
                  <a:latin typeface="+mn-lt"/>
                </a:rPr>
                <a:t>Please try to wait for further advice. It can take time to arrange suitable rooms and teaching staff.</a:t>
              </a:r>
            </a:p>
          </p:txBody>
        </p:sp>
      </p:grpSp>
      <p:sp>
        <p:nvSpPr>
          <p:cNvPr id="11" name="Date Placeholder 3">
            <a:extLst>
              <a:ext uri="{FF2B5EF4-FFF2-40B4-BE49-F238E27FC236}">
                <a16:creationId xmlns:a16="http://schemas.microsoft.com/office/drawing/2014/main" id="{0399E8B9-A6D2-9BE8-69C2-5DDB93A079BD}"/>
              </a:ext>
            </a:extLst>
          </p:cNvPr>
          <p:cNvSpPr txBox="1">
            <a:spLocks/>
          </p:cNvSpPr>
          <p:nvPr/>
        </p:nvSpPr>
        <p:spPr>
          <a:xfrm>
            <a:off x="9441390" y="6552000"/>
            <a:ext cx="1871517" cy="144000"/>
          </a:xfrm>
          <a:prstGeom prst="rect">
            <a:avLst/>
          </a:prstGeom>
        </p:spPr>
        <p:txBody>
          <a:bodyPr vert="horz" lIns="0" tIns="0" rIns="0" bIns="0" rtlCol="0">
            <a:normAutofit fontScale="47500" lnSpcReduction="20000"/>
          </a:bodyPr>
          <a:lstStyle>
            <a:lvl1pPr marL="0" indent="0" algn="l" defTabSz="914377" rtl="0" eaLnBrk="1" latinLnBrk="0" hangingPunct="1">
              <a:lnSpc>
                <a:spcPct val="100000"/>
              </a:lnSpc>
              <a:spcBef>
                <a:spcPts val="0"/>
              </a:spcBef>
              <a:spcAft>
                <a:spcPts val="800"/>
              </a:spcAft>
              <a:buFont typeface="Arial" panose="020B0604020202020204" pitchFamily="34" charset="0"/>
              <a:buNone/>
              <a:defRPr sz="16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31497445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00AF7-CEFF-0EB9-2B43-AD37EB70E4B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73B442C-BD7B-0EDA-B1E0-308DD77265BE}"/>
              </a:ext>
            </a:extLst>
          </p:cNvPr>
          <p:cNvSpPr>
            <a:spLocks noGrp="1"/>
          </p:cNvSpPr>
          <p:nvPr>
            <p:ph type="sldNum" sz="quarter" idx="12"/>
          </p:nvPr>
        </p:nvSpPr>
        <p:spPr/>
        <p:txBody>
          <a:bodyPr/>
          <a:lstStyle/>
          <a:p>
            <a:pPr defTabSz="609585"/>
            <a:fld id="{10A01DC5-1685-4615-8240-15192985C6A2}" type="slidenum">
              <a:rPr lang="en-AU">
                <a:solidFill>
                  <a:prstClr val="black"/>
                </a:solidFill>
                <a:latin typeface="Public Sans Light"/>
              </a:rPr>
              <a:pPr defTabSz="609585"/>
              <a:t>28</a:t>
            </a:fld>
            <a:endParaRPr lang="en-AU">
              <a:solidFill>
                <a:prstClr val="black"/>
              </a:solidFill>
              <a:latin typeface="Public Sans Light"/>
            </a:endParaRPr>
          </a:p>
        </p:txBody>
      </p:sp>
      <p:sp>
        <p:nvSpPr>
          <p:cNvPr id="5" name="Content Placeholder 1">
            <a:extLst>
              <a:ext uri="{FF2B5EF4-FFF2-40B4-BE49-F238E27FC236}">
                <a16:creationId xmlns:a16="http://schemas.microsoft.com/office/drawing/2014/main" id="{9EFCE260-B3A2-561D-FC66-558EB700D817}"/>
              </a:ext>
            </a:extLst>
          </p:cNvPr>
          <p:cNvSpPr>
            <a:spLocks noGrp="1"/>
          </p:cNvSpPr>
          <p:nvPr>
            <p:ph type="body" sz="quarter" idx="13"/>
          </p:nvPr>
        </p:nvSpPr>
        <p:spPr>
          <a:xfrm>
            <a:off x="432000" y="1553011"/>
            <a:ext cx="11175602" cy="4682622"/>
          </a:xfrm>
          <a:noFill/>
        </p:spPr>
        <p:txBody>
          <a:bodyPr anchor="t">
            <a:noAutofit/>
          </a:bodyPr>
          <a:lstStyle/>
          <a:p>
            <a:pPr>
              <a:lnSpc>
                <a:spcPct val="100000"/>
              </a:lnSpc>
              <a:spcAft>
                <a:spcPts val="0"/>
              </a:spcAft>
            </a:pPr>
            <a:r>
              <a:rPr lang="en-US" sz="1800" dirty="0">
                <a:solidFill>
                  <a:schemeClr val="tx1"/>
                </a:solidFill>
                <a:latin typeface="+mn-lt"/>
              </a:rPr>
              <a:t>Some class activities may not appear immediately in </a:t>
            </a:r>
            <a:r>
              <a:rPr lang="en-US" sz="1800" dirty="0" err="1">
                <a:solidFill>
                  <a:schemeClr val="tx1"/>
                </a:solidFill>
                <a:latin typeface="+mn-lt"/>
              </a:rPr>
              <a:t>MyTimetable</a:t>
            </a:r>
            <a:r>
              <a:rPr lang="en-US" sz="1800" dirty="0">
                <a:solidFill>
                  <a:schemeClr val="tx1"/>
                </a:solidFill>
                <a:latin typeface="+mn-lt"/>
              </a:rPr>
              <a:t>.</a:t>
            </a:r>
          </a:p>
          <a:p>
            <a:pPr>
              <a:lnSpc>
                <a:spcPct val="100000"/>
              </a:lnSpc>
              <a:spcAft>
                <a:spcPts val="0"/>
              </a:spcAft>
            </a:pPr>
            <a:endParaRPr lang="en-US" sz="1800" dirty="0">
              <a:solidFill>
                <a:schemeClr val="tx1"/>
              </a:solidFill>
              <a:latin typeface="+mn-lt"/>
            </a:endParaRPr>
          </a:p>
          <a:p>
            <a:pPr>
              <a:lnSpc>
                <a:spcPct val="100000"/>
              </a:lnSpc>
              <a:spcAft>
                <a:spcPts val="0"/>
              </a:spcAft>
            </a:pPr>
            <a:r>
              <a:rPr lang="en-US" sz="1800" dirty="0">
                <a:solidFill>
                  <a:schemeClr val="tx1"/>
                </a:solidFill>
                <a:latin typeface="+mn-lt"/>
              </a:rPr>
              <a:t>This may be because:</a:t>
            </a:r>
          </a:p>
          <a:p>
            <a:pPr marL="285750" indent="-285750">
              <a:lnSpc>
                <a:spcPct val="100000"/>
              </a:lnSpc>
              <a:spcAft>
                <a:spcPts val="0"/>
              </a:spcAft>
              <a:buFont typeface="Arial" panose="020B0604020202020204" pitchFamily="34" charset="0"/>
              <a:buChar char="•"/>
            </a:pPr>
            <a:r>
              <a:rPr lang="en-US" sz="1800" dirty="0">
                <a:solidFill>
                  <a:schemeClr val="tx1"/>
                </a:solidFill>
                <a:latin typeface="+mn-lt"/>
              </a:rPr>
              <a:t>Your </a:t>
            </a:r>
            <a:r>
              <a:rPr lang="en-US" sz="1800" dirty="0" err="1">
                <a:solidFill>
                  <a:schemeClr val="tx1"/>
                </a:solidFill>
                <a:latin typeface="+mn-lt"/>
              </a:rPr>
              <a:t>ANUHub</a:t>
            </a:r>
            <a:r>
              <a:rPr lang="en-US" sz="1800" dirty="0">
                <a:solidFill>
                  <a:schemeClr val="tx1"/>
                </a:solidFill>
                <a:latin typeface="+mn-lt"/>
              </a:rPr>
              <a:t> enrolment has not synced to </a:t>
            </a:r>
            <a:r>
              <a:rPr lang="en-US" sz="1800" dirty="0" err="1">
                <a:solidFill>
                  <a:schemeClr val="tx1"/>
                </a:solidFill>
                <a:latin typeface="+mn-lt"/>
              </a:rPr>
              <a:t>MyTimetable</a:t>
            </a:r>
            <a:r>
              <a:rPr lang="en-US" sz="1800" dirty="0">
                <a:solidFill>
                  <a:schemeClr val="tx1"/>
                </a:solidFill>
                <a:latin typeface="+mn-lt"/>
              </a:rPr>
              <a:t> yet. This can take up to 24 hours after enrolment.</a:t>
            </a:r>
          </a:p>
          <a:p>
            <a:pPr marL="285750" indent="-285750">
              <a:lnSpc>
                <a:spcPct val="100000"/>
              </a:lnSpc>
              <a:spcAft>
                <a:spcPts val="0"/>
              </a:spcAft>
              <a:buFont typeface="Arial" panose="020B0604020202020204" pitchFamily="34" charset="0"/>
              <a:buChar char="•"/>
            </a:pPr>
            <a:r>
              <a:rPr lang="en-US" sz="1800" dirty="0">
                <a:solidFill>
                  <a:schemeClr val="tx1"/>
                </a:solidFill>
                <a:latin typeface="+mn-lt"/>
              </a:rPr>
              <a:t>The class activity is still being </a:t>
            </a:r>
            <a:r>
              <a:rPr lang="en-US" sz="1800" dirty="0" err="1">
                <a:solidFill>
                  <a:schemeClr val="tx1"/>
                </a:solidFill>
                <a:latin typeface="+mn-lt"/>
              </a:rPr>
              <a:t>finalised</a:t>
            </a:r>
            <a:r>
              <a:rPr lang="en-US" sz="1800" dirty="0">
                <a:solidFill>
                  <a:schemeClr val="tx1"/>
                </a:solidFill>
                <a:latin typeface="+mn-lt"/>
              </a:rPr>
              <a:t> by the teaching area.</a:t>
            </a:r>
          </a:p>
          <a:p>
            <a:pPr marL="285750" indent="-285750">
              <a:lnSpc>
                <a:spcPct val="100000"/>
              </a:lnSpc>
              <a:spcAft>
                <a:spcPts val="0"/>
              </a:spcAft>
              <a:buFont typeface="Arial" panose="020B0604020202020204" pitchFamily="34" charset="0"/>
              <a:buChar char="•"/>
            </a:pPr>
            <a:r>
              <a:rPr lang="en-US" sz="1800" dirty="0">
                <a:solidFill>
                  <a:schemeClr val="tx1"/>
                </a:solidFill>
                <a:latin typeface="+mn-lt"/>
              </a:rPr>
              <a:t>Room availability or teaching staff arrangements are still being confirmed.</a:t>
            </a:r>
          </a:p>
          <a:p>
            <a:pPr marL="285750" indent="-285750">
              <a:lnSpc>
                <a:spcPct val="100000"/>
              </a:lnSpc>
              <a:spcAft>
                <a:spcPts val="0"/>
              </a:spcAft>
              <a:buFont typeface="Arial" panose="020B0604020202020204" pitchFamily="34" charset="0"/>
              <a:buChar char="•"/>
            </a:pPr>
            <a:r>
              <a:rPr lang="en-US" sz="1800" dirty="0">
                <a:solidFill>
                  <a:schemeClr val="tx1"/>
                </a:solidFill>
                <a:latin typeface="+mn-lt"/>
              </a:rPr>
              <a:t>The course does not require you to allocate to that activity.</a:t>
            </a:r>
            <a:br>
              <a:rPr lang="en-US" sz="1800" dirty="0">
                <a:solidFill>
                  <a:schemeClr val="tx1"/>
                </a:solidFill>
                <a:latin typeface="+mn-lt"/>
              </a:rPr>
            </a:br>
            <a:endParaRPr lang="en-US" sz="1800" dirty="0">
              <a:solidFill>
                <a:schemeClr val="tx1"/>
              </a:solidFill>
              <a:latin typeface="+mn-lt"/>
            </a:endParaRPr>
          </a:p>
          <a:p>
            <a:pPr>
              <a:lnSpc>
                <a:spcPct val="100000"/>
              </a:lnSpc>
              <a:spcAft>
                <a:spcPts val="0"/>
              </a:spcAft>
            </a:pPr>
            <a:r>
              <a:rPr lang="en-US" sz="1800" b="1" dirty="0">
                <a:latin typeface="+mn-lt"/>
              </a:rPr>
              <a:t>What you can do</a:t>
            </a:r>
            <a:endParaRPr lang="en-US" sz="1800" dirty="0">
              <a:latin typeface="+mn-lt"/>
            </a:endParaRPr>
          </a:p>
          <a:p>
            <a:pPr marL="285750" indent="-285750">
              <a:lnSpc>
                <a:spcPct val="100000"/>
              </a:lnSpc>
              <a:spcAft>
                <a:spcPts val="0"/>
              </a:spcAft>
              <a:buFont typeface="Arial" panose="020B0604020202020204" pitchFamily="34" charset="0"/>
              <a:buChar char="•"/>
            </a:pPr>
            <a:r>
              <a:rPr lang="en-US" sz="1800" dirty="0">
                <a:solidFill>
                  <a:schemeClr val="tx1"/>
                </a:solidFill>
                <a:latin typeface="+mn-lt"/>
              </a:rPr>
              <a:t>Check that you are enrolled in the course in </a:t>
            </a:r>
            <a:r>
              <a:rPr lang="en-US" sz="1800" dirty="0" err="1">
                <a:solidFill>
                  <a:schemeClr val="tx1"/>
                </a:solidFill>
                <a:latin typeface="+mn-lt"/>
              </a:rPr>
              <a:t>ANUHub</a:t>
            </a:r>
            <a:r>
              <a:rPr lang="en-US" sz="1800" dirty="0">
                <a:solidFill>
                  <a:schemeClr val="tx1"/>
                </a:solidFill>
                <a:latin typeface="+mn-lt"/>
              </a:rPr>
              <a:t>.</a:t>
            </a:r>
          </a:p>
          <a:p>
            <a:pPr marL="285750" indent="-285750">
              <a:lnSpc>
                <a:spcPct val="100000"/>
              </a:lnSpc>
              <a:spcAft>
                <a:spcPts val="0"/>
              </a:spcAft>
              <a:buFont typeface="Arial" panose="020B0604020202020204" pitchFamily="34" charset="0"/>
              <a:buChar char="•"/>
            </a:pPr>
            <a:r>
              <a:rPr lang="en-US" sz="1800" dirty="0">
                <a:solidFill>
                  <a:schemeClr val="tx1"/>
                </a:solidFill>
                <a:latin typeface="+mn-lt"/>
              </a:rPr>
              <a:t>Check your </a:t>
            </a:r>
            <a:r>
              <a:rPr lang="en-US" sz="1800" dirty="0">
                <a:solidFill>
                  <a:schemeClr val="tx1"/>
                </a:solidFill>
                <a:latin typeface="+mn-lt"/>
                <a:hlinkClick r:id="rId2"/>
              </a:rPr>
              <a:t>ANU email</a:t>
            </a:r>
            <a:r>
              <a:rPr lang="en-US" sz="1800" dirty="0">
                <a:solidFill>
                  <a:schemeClr val="tx1"/>
                </a:solidFill>
                <a:latin typeface="+mn-lt"/>
              </a:rPr>
              <a:t> for course updates.</a:t>
            </a:r>
          </a:p>
          <a:p>
            <a:pPr marL="285750" indent="-285750">
              <a:lnSpc>
                <a:spcPct val="100000"/>
              </a:lnSpc>
              <a:spcAft>
                <a:spcPts val="0"/>
              </a:spcAft>
              <a:buFont typeface="Arial" panose="020B0604020202020204" pitchFamily="34" charset="0"/>
              <a:buChar char="•"/>
            </a:pPr>
            <a:r>
              <a:rPr lang="en-US" sz="1800" dirty="0">
                <a:solidFill>
                  <a:schemeClr val="tx1"/>
                </a:solidFill>
                <a:latin typeface="+mn-lt"/>
              </a:rPr>
              <a:t>Check the course site on </a:t>
            </a:r>
            <a:r>
              <a:rPr lang="en-US" sz="1800" dirty="0">
                <a:solidFill>
                  <a:schemeClr val="tx1"/>
                </a:solidFill>
                <a:latin typeface="+mn-lt"/>
                <a:hlinkClick r:id="rId3"/>
              </a:rPr>
              <a:t>Canvas</a:t>
            </a:r>
            <a:r>
              <a:rPr lang="en-US" sz="1800" dirty="0">
                <a:solidFill>
                  <a:schemeClr val="tx1"/>
                </a:solidFill>
                <a:latin typeface="+mn-lt"/>
              </a:rPr>
              <a:t> for announcements.</a:t>
            </a:r>
          </a:p>
          <a:p>
            <a:pPr marL="285750" indent="-285750">
              <a:lnSpc>
                <a:spcPct val="100000"/>
              </a:lnSpc>
              <a:spcAft>
                <a:spcPts val="0"/>
              </a:spcAft>
              <a:buFont typeface="Arial" panose="020B0604020202020204" pitchFamily="34" charset="0"/>
              <a:buChar char="•"/>
            </a:pPr>
            <a:r>
              <a:rPr lang="en-US" sz="1800" dirty="0">
                <a:solidFill>
                  <a:schemeClr val="tx1"/>
                </a:solidFill>
                <a:latin typeface="+mn-lt"/>
              </a:rPr>
              <a:t>Wait for advice from your course convenor if class arrangements are still being </a:t>
            </a:r>
            <a:r>
              <a:rPr lang="en-US" sz="1800" dirty="0" err="1">
                <a:solidFill>
                  <a:schemeClr val="tx1"/>
                </a:solidFill>
                <a:latin typeface="+mn-lt"/>
              </a:rPr>
              <a:t>finalised</a:t>
            </a:r>
            <a:r>
              <a:rPr lang="en-US" sz="1800" dirty="0">
                <a:solidFill>
                  <a:schemeClr val="tx1"/>
                </a:solidFill>
                <a:latin typeface="+mn-lt"/>
              </a:rPr>
              <a:t>.</a:t>
            </a:r>
          </a:p>
          <a:p>
            <a:pPr>
              <a:lnSpc>
                <a:spcPct val="100000"/>
              </a:lnSpc>
              <a:spcAft>
                <a:spcPts val="0"/>
              </a:spcAft>
            </a:pPr>
            <a:endParaRPr lang="en-US" sz="1800" dirty="0">
              <a:solidFill>
                <a:schemeClr val="tx1"/>
              </a:solidFill>
              <a:latin typeface="+mn-lt"/>
            </a:endParaRPr>
          </a:p>
          <a:p>
            <a:pPr>
              <a:lnSpc>
                <a:spcPct val="100000"/>
              </a:lnSpc>
              <a:spcAft>
                <a:spcPts val="0"/>
              </a:spcAft>
            </a:pPr>
            <a:r>
              <a:rPr lang="en-US" sz="1800" dirty="0">
                <a:solidFill>
                  <a:schemeClr val="tx1"/>
                </a:solidFill>
                <a:latin typeface="+mn-lt"/>
              </a:rPr>
              <a:t>Your </a:t>
            </a:r>
            <a:r>
              <a:rPr lang="en-US" sz="1800" b="1" dirty="0">
                <a:solidFill>
                  <a:schemeClr val="tx1"/>
                </a:solidFill>
                <a:latin typeface="+mn-lt"/>
              </a:rPr>
              <a:t>course convenor </a:t>
            </a:r>
            <a:r>
              <a:rPr lang="en-US" sz="1800" dirty="0">
                <a:solidFill>
                  <a:schemeClr val="tx1"/>
                </a:solidFill>
                <a:latin typeface="+mn-lt"/>
              </a:rPr>
              <a:t>is the best contact for updates about course-specific timetable arrangements.</a:t>
            </a:r>
          </a:p>
        </p:txBody>
      </p:sp>
      <p:sp>
        <p:nvSpPr>
          <p:cNvPr id="7" name="Text Placeholder 5">
            <a:extLst>
              <a:ext uri="{FF2B5EF4-FFF2-40B4-BE49-F238E27FC236}">
                <a16:creationId xmlns:a16="http://schemas.microsoft.com/office/drawing/2014/main" id="{1CEF7D21-25EF-5D45-145B-9FD39640F112}"/>
              </a:ext>
            </a:extLst>
          </p:cNvPr>
          <p:cNvSpPr txBox="1">
            <a:spLocks/>
          </p:cNvSpPr>
          <p:nvPr/>
        </p:nvSpPr>
        <p:spPr>
          <a:xfrm>
            <a:off x="470421" y="821701"/>
            <a:ext cx="11455280" cy="546841"/>
          </a:xfrm>
          <a:prstGeom prst="rect">
            <a:avLst/>
          </a:prstGeom>
        </p:spPr>
        <p:txBody>
          <a:bodyPr vert="horz" lIns="0" tIns="0" rIns="0" bIns="0" rtlCol="0">
            <a:noAutofit/>
          </a:bodyPr>
          <a:lstStyle>
            <a:lvl1pPr marL="0" indent="0" algn="l" defTabSz="914377" rtl="0" eaLnBrk="1" latinLnBrk="0" hangingPunct="1">
              <a:lnSpc>
                <a:spcPct val="80000"/>
              </a:lnSpc>
              <a:spcBef>
                <a:spcPts val="0"/>
              </a:spcBef>
              <a:spcAft>
                <a:spcPts val="800"/>
              </a:spcAft>
              <a:buFont typeface="Arial" panose="020B0604020202020204" pitchFamily="34" charset="0"/>
              <a:buNone/>
              <a:defRPr sz="4800" b="0" kern="1200">
                <a:solidFill>
                  <a:schemeClr val="tx1"/>
                </a:solidFill>
                <a:latin typeface="+mj-lt"/>
                <a:ea typeface="+mn-ea"/>
                <a:cs typeface="+mn-cs"/>
              </a:defRPr>
            </a:lvl1pPr>
            <a:lvl2pPr marL="0" indent="0" algn="l" defTabSz="914377" rtl="0" eaLnBrk="1" latinLnBrk="0" hangingPunct="1">
              <a:lnSpc>
                <a:spcPct val="100000"/>
              </a:lnSpc>
              <a:spcBef>
                <a:spcPts val="0"/>
              </a:spcBef>
              <a:spcAft>
                <a:spcPts val="1600"/>
              </a:spcAft>
              <a:buFont typeface="Arial" panose="020B0604020202020204" pitchFamily="34" charset="0"/>
              <a:buNone/>
              <a:defRPr sz="2400" kern="1200">
                <a:solidFill>
                  <a:schemeClr val="accent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None/>
              <a:defRPr sz="1067" kern="1200">
                <a:solidFill>
                  <a:schemeClr val="tx1"/>
                </a:solidFill>
                <a:latin typeface="+mn-lt"/>
                <a:ea typeface="+mn-ea"/>
                <a:cs typeface="+mn-cs"/>
              </a:defRPr>
            </a:lvl3pPr>
            <a:lvl4pPr marL="239178" indent="-239178"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067" kern="1200">
                <a:solidFill>
                  <a:schemeClr val="tx1"/>
                </a:solidFill>
                <a:latin typeface="+mn-lt"/>
                <a:ea typeface="+mn-ea"/>
                <a:cs typeface="+mn-cs"/>
              </a:defRPr>
            </a:lvl4pPr>
            <a:lvl5pPr marL="476239" indent="-239178"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0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a:solidFill>
                  <a:schemeClr val="accent1"/>
                </a:solidFill>
              </a:rPr>
              <a:t>What if a class is missing or read-only?</a:t>
            </a:r>
          </a:p>
        </p:txBody>
      </p:sp>
      <p:sp>
        <p:nvSpPr>
          <p:cNvPr id="9" name="Footer Placeholder 1">
            <a:extLst>
              <a:ext uri="{FF2B5EF4-FFF2-40B4-BE49-F238E27FC236}">
                <a16:creationId xmlns:a16="http://schemas.microsoft.com/office/drawing/2014/main" id="{687668C8-0A56-F4CB-8320-EDA4B6911828}"/>
              </a:ext>
            </a:extLst>
          </p:cNvPr>
          <p:cNvSpPr>
            <a:spLocks noGrp="1"/>
          </p:cNvSpPr>
          <p:nvPr>
            <p:ph type="ftr" sz="quarter" idx="11"/>
          </p:nvPr>
        </p:nvSpPr>
        <p:spPr>
          <a:xfrm>
            <a:off x="672000" y="6561450"/>
            <a:ext cx="7200000" cy="144000"/>
          </a:xfrm>
        </p:spPr>
        <p:txBody>
          <a:bodyPr/>
          <a:lstStyle/>
          <a:p>
            <a:pPr lvl="0" defTabSz="609585">
              <a:defRPr/>
            </a:pPr>
            <a:r>
              <a:rPr lang="en-US" dirty="0">
                <a:solidFill>
                  <a:prstClr val="black"/>
                </a:solidFill>
              </a:rPr>
              <a:t>S2 2026 Orientation week | </a:t>
            </a:r>
            <a:r>
              <a:rPr lang="en-AU" dirty="0">
                <a:solidFill>
                  <a:prstClr val="black"/>
                </a:solidFill>
              </a:rPr>
              <a:t>Timetabling presentation and Q&amp;A</a:t>
            </a:r>
          </a:p>
        </p:txBody>
      </p:sp>
      <p:sp>
        <p:nvSpPr>
          <p:cNvPr id="3" name="Date Placeholder 3">
            <a:extLst>
              <a:ext uri="{FF2B5EF4-FFF2-40B4-BE49-F238E27FC236}">
                <a16:creationId xmlns:a16="http://schemas.microsoft.com/office/drawing/2014/main" id="{96CF7665-6773-2EBD-CBC5-56428B86AEA0}"/>
              </a:ext>
            </a:extLst>
          </p:cNvPr>
          <p:cNvSpPr txBox="1">
            <a:spLocks/>
          </p:cNvSpPr>
          <p:nvPr/>
        </p:nvSpPr>
        <p:spPr>
          <a:xfrm>
            <a:off x="9441390" y="6552000"/>
            <a:ext cx="1871517" cy="144000"/>
          </a:xfrm>
          <a:prstGeom prst="rect">
            <a:avLst/>
          </a:prstGeom>
        </p:spPr>
        <p:txBody>
          <a:bodyPr vert="horz" lIns="0" tIns="0" rIns="0" bIns="0" rtlCol="0">
            <a:normAutofit fontScale="47500" lnSpcReduction="20000"/>
          </a:bodyPr>
          <a:lstStyle>
            <a:lvl1pPr marL="0" indent="0" algn="l" defTabSz="914377" rtl="0" eaLnBrk="1" latinLnBrk="0" hangingPunct="1">
              <a:lnSpc>
                <a:spcPct val="100000"/>
              </a:lnSpc>
              <a:spcBef>
                <a:spcPts val="0"/>
              </a:spcBef>
              <a:spcAft>
                <a:spcPts val="800"/>
              </a:spcAft>
              <a:buFont typeface="Arial" panose="020B0604020202020204" pitchFamily="34" charset="0"/>
              <a:buNone/>
              <a:defRPr sz="16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35124359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C93EC-EDB8-79E8-544C-1EEF5317297F}"/>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2805D2D-D2B6-6938-9AE2-C19E57A9B26C}"/>
              </a:ext>
            </a:extLst>
          </p:cNvPr>
          <p:cNvSpPr>
            <a:spLocks noGrp="1"/>
          </p:cNvSpPr>
          <p:nvPr>
            <p:ph type="sldNum" sz="quarter" idx="12"/>
          </p:nvPr>
        </p:nvSpPr>
        <p:spPr/>
        <p:txBody>
          <a:bodyPr/>
          <a:lstStyle/>
          <a:p>
            <a:fld id="{10A01DC5-1685-4615-8240-15192985C6A2}" type="slidenum">
              <a:rPr lang="en-AU" smtClean="0"/>
              <a:pPr/>
              <a:t>29</a:t>
            </a:fld>
            <a:endParaRPr lang="en-AU"/>
          </a:p>
        </p:txBody>
      </p:sp>
      <p:sp>
        <p:nvSpPr>
          <p:cNvPr id="10" name="Text Placeholder 9">
            <a:extLst>
              <a:ext uri="{FF2B5EF4-FFF2-40B4-BE49-F238E27FC236}">
                <a16:creationId xmlns:a16="http://schemas.microsoft.com/office/drawing/2014/main" id="{11CF3E5A-24ED-7361-9261-9AE71C93F6CB}"/>
              </a:ext>
            </a:extLst>
          </p:cNvPr>
          <p:cNvSpPr>
            <a:spLocks noGrp="1"/>
          </p:cNvSpPr>
          <p:nvPr>
            <p:ph type="body" sz="quarter" idx="14"/>
          </p:nvPr>
        </p:nvSpPr>
        <p:spPr/>
        <p:txBody>
          <a:bodyPr/>
          <a:lstStyle/>
          <a:p>
            <a:r>
              <a:rPr lang="en-AU" dirty="0"/>
              <a:t>What if my classes clash?</a:t>
            </a:r>
          </a:p>
          <a:p>
            <a:endParaRPr lang="en-AU" dirty="0"/>
          </a:p>
        </p:txBody>
      </p:sp>
      <p:sp>
        <p:nvSpPr>
          <p:cNvPr id="11" name="TextBox 10">
            <a:extLst>
              <a:ext uri="{FF2B5EF4-FFF2-40B4-BE49-F238E27FC236}">
                <a16:creationId xmlns:a16="http://schemas.microsoft.com/office/drawing/2014/main" id="{A4B7E255-24CB-0DA9-66B8-660E628AADA4}"/>
              </a:ext>
            </a:extLst>
          </p:cNvPr>
          <p:cNvSpPr txBox="1"/>
          <p:nvPr/>
        </p:nvSpPr>
        <p:spPr>
          <a:xfrm>
            <a:off x="312928" y="1166842"/>
            <a:ext cx="11328400" cy="4524315"/>
          </a:xfrm>
          <a:prstGeom prst="rect">
            <a:avLst/>
          </a:prstGeom>
          <a:noFill/>
        </p:spPr>
        <p:txBody>
          <a:bodyPr wrap="square" anchor="t">
            <a:spAutoFit/>
          </a:bodyPr>
          <a:lstStyle/>
          <a:p>
            <a:r>
              <a:rPr lang="en-US" dirty="0"/>
              <a:t>Timetable clashes are common. Course timetables are built for thousands of students, so some overlaps are sometimes unavoidable. If your timetable shows a clash:</a:t>
            </a:r>
          </a:p>
          <a:p>
            <a:endParaRPr lang="en-US" dirty="0"/>
          </a:p>
          <a:p>
            <a:pPr marL="342900" indent="-342900">
              <a:buFont typeface="+mj-lt"/>
              <a:buAutoNum type="arabicPeriod"/>
            </a:pPr>
            <a:r>
              <a:rPr lang="en-US" b="1" dirty="0"/>
              <a:t>What does it clash with?  </a:t>
            </a:r>
            <a:br>
              <a:rPr lang="en-US" b="1" dirty="0"/>
            </a:br>
            <a:r>
              <a:rPr lang="en-US" sz="1600" dirty="0"/>
              <a:t>Click the red </a:t>
            </a:r>
            <a:r>
              <a:rPr lang="en-US" sz="1600" b="1" dirty="0"/>
              <a:t>Clash</a:t>
            </a:r>
            <a:r>
              <a:rPr lang="en-US" sz="1600" dirty="0"/>
              <a:t> button to view the activity details.</a:t>
            </a:r>
            <a:br>
              <a:rPr lang="en-US" dirty="0"/>
            </a:br>
            <a:endParaRPr lang="en-US" dirty="0"/>
          </a:p>
          <a:p>
            <a:pPr marL="342900" indent="-342900">
              <a:buFont typeface="+mj-lt"/>
              <a:buAutoNum type="arabicPeriod"/>
            </a:pPr>
            <a:r>
              <a:rPr lang="en-US" b="1" dirty="0"/>
              <a:t>Is one activity </a:t>
            </a:r>
            <a:r>
              <a:rPr lang="en-US" b="1" dirty="0" err="1"/>
              <a:t>clashable</a:t>
            </a:r>
            <a:r>
              <a:rPr lang="en-US" b="1" dirty="0"/>
              <a:t>?  </a:t>
            </a:r>
            <a:br>
              <a:rPr lang="en-US" b="1" dirty="0"/>
            </a:br>
            <a:r>
              <a:rPr lang="en-US" sz="1600" dirty="0"/>
              <a:t>You can allocate into a clashing class if it’s with a </a:t>
            </a:r>
            <a:r>
              <a:rPr lang="en-US" sz="1600" dirty="0" err="1"/>
              <a:t>clashable</a:t>
            </a:r>
            <a:r>
              <a:rPr lang="en-US" sz="1600" dirty="0"/>
              <a:t> activity. </a:t>
            </a:r>
            <a:br>
              <a:rPr lang="en-US" dirty="0"/>
            </a:br>
            <a:endParaRPr lang="en-US" dirty="0"/>
          </a:p>
          <a:p>
            <a:pPr marL="342900" indent="-342900">
              <a:buFont typeface="+mj-lt"/>
              <a:buAutoNum type="arabicPeriod"/>
            </a:pPr>
            <a:r>
              <a:rPr lang="en-US" b="1" dirty="0"/>
              <a:t>Can you choose a different class time?  </a:t>
            </a:r>
            <a:br>
              <a:rPr lang="en-US" b="1" dirty="0"/>
            </a:br>
            <a:r>
              <a:rPr lang="en-US" sz="1600" dirty="0"/>
              <a:t>Click </a:t>
            </a:r>
            <a:r>
              <a:rPr lang="en-US" sz="1600" b="1" dirty="0"/>
              <a:t>Select</a:t>
            </a:r>
            <a:r>
              <a:rPr lang="en-US" sz="1600" dirty="0"/>
              <a:t> on a different class time if available for either of the clashing classes.</a:t>
            </a:r>
            <a:br>
              <a:rPr lang="en-US" dirty="0"/>
            </a:br>
            <a:endParaRPr lang="en-US" dirty="0"/>
          </a:p>
          <a:p>
            <a:pPr marL="342900" indent="-342900">
              <a:buFont typeface="+mj-lt"/>
              <a:buAutoNum type="arabicPeriod"/>
            </a:pPr>
            <a:r>
              <a:rPr lang="en-US" b="1" dirty="0"/>
              <a:t>Can you rearrange other class allocations?  </a:t>
            </a:r>
            <a:br>
              <a:rPr lang="en-US" b="1" dirty="0"/>
            </a:br>
            <a:r>
              <a:rPr lang="en-US" sz="1600" dirty="0"/>
              <a:t>You might be able to swap into a different class time for the other clashing class or move around some other allocations to make things fit. </a:t>
            </a:r>
          </a:p>
          <a:p>
            <a:pPr marL="342900" indent="-342900">
              <a:buFont typeface="+mj-lt"/>
              <a:buAutoNum type="arabicPeriod"/>
            </a:pPr>
            <a:endParaRPr lang="en-AU" dirty="0"/>
          </a:p>
        </p:txBody>
      </p:sp>
      <p:sp>
        <p:nvSpPr>
          <p:cNvPr id="21" name="Footer Placeholder 1">
            <a:extLst>
              <a:ext uri="{FF2B5EF4-FFF2-40B4-BE49-F238E27FC236}">
                <a16:creationId xmlns:a16="http://schemas.microsoft.com/office/drawing/2014/main" id="{38DC06C0-5431-9B22-D973-D141E8D3DE46}"/>
              </a:ext>
            </a:extLst>
          </p:cNvPr>
          <p:cNvSpPr>
            <a:spLocks noGrp="1"/>
          </p:cNvSpPr>
          <p:nvPr>
            <p:ph type="ftr" sz="quarter" idx="11"/>
          </p:nvPr>
        </p:nvSpPr>
        <p:spPr>
          <a:xfrm>
            <a:off x="672000" y="6561450"/>
            <a:ext cx="7200000" cy="144000"/>
          </a:xfrm>
        </p:spPr>
        <p:txBody>
          <a:bodyPr/>
          <a:lstStyle/>
          <a:p>
            <a:pPr lvl="0" defTabSz="609585">
              <a:defRPr/>
            </a:pPr>
            <a:r>
              <a:rPr lang="en-US" dirty="0">
                <a:solidFill>
                  <a:prstClr val="black"/>
                </a:solidFill>
              </a:rPr>
              <a:t>S2 2026 Orientation week | </a:t>
            </a:r>
            <a:r>
              <a:rPr lang="en-AU" dirty="0">
                <a:solidFill>
                  <a:prstClr val="black"/>
                </a:solidFill>
              </a:rPr>
              <a:t>Timetabling presentation and Q&amp;A</a:t>
            </a:r>
          </a:p>
        </p:txBody>
      </p:sp>
      <p:sp>
        <p:nvSpPr>
          <p:cNvPr id="4" name="Rectangle 3">
            <a:extLst>
              <a:ext uri="{FF2B5EF4-FFF2-40B4-BE49-F238E27FC236}">
                <a16:creationId xmlns:a16="http://schemas.microsoft.com/office/drawing/2014/main" id="{22EF4C10-2646-06FB-7CB3-BED1A6CFCEDB}"/>
              </a:ext>
            </a:extLst>
          </p:cNvPr>
          <p:cNvSpPr>
            <a:spLocks/>
          </p:cNvSpPr>
          <p:nvPr/>
        </p:nvSpPr>
        <p:spPr>
          <a:xfrm>
            <a:off x="2336407" y="5434842"/>
            <a:ext cx="7519186" cy="828674"/>
          </a:xfrm>
          <a:prstGeom prst="rect">
            <a:avLst/>
          </a:prstGeom>
          <a:solidFill>
            <a:srgbClr val="F4EDE7"/>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defTabSz="609585"/>
            <a:endParaRPr lang="en-AU" sz="2400">
              <a:solidFill>
                <a:prstClr val="white"/>
              </a:solidFill>
              <a:latin typeface="Public Sans Light"/>
            </a:endParaRPr>
          </a:p>
        </p:txBody>
      </p:sp>
      <p:sp>
        <p:nvSpPr>
          <p:cNvPr id="6" name="TextBox 5">
            <a:extLst>
              <a:ext uri="{FF2B5EF4-FFF2-40B4-BE49-F238E27FC236}">
                <a16:creationId xmlns:a16="http://schemas.microsoft.com/office/drawing/2014/main" id="{58691826-B11E-A2AF-5113-E6338E31DFB3}"/>
              </a:ext>
            </a:extLst>
          </p:cNvPr>
          <p:cNvSpPr txBox="1"/>
          <p:nvPr/>
        </p:nvSpPr>
        <p:spPr>
          <a:xfrm>
            <a:off x="2443147" y="5543012"/>
            <a:ext cx="7412446" cy="584775"/>
          </a:xfrm>
          <a:prstGeom prst="rect">
            <a:avLst/>
          </a:prstGeom>
          <a:noFill/>
        </p:spPr>
        <p:txBody>
          <a:bodyPr wrap="square">
            <a:spAutoFit/>
          </a:bodyPr>
          <a:lstStyle/>
          <a:p>
            <a:r>
              <a:rPr lang="en-US" sz="1600" b="1" dirty="0">
                <a:solidFill>
                  <a:schemeClr val="tx1"/>
                </a:solidFill>
                <a:latin typeface="+mn-lt"/>
              </a:rPr>
              <a:t>Tip: </a:t>
            </a:r>
            <a:r>
              <a:rPr lang="en-US" sz="1600" dirty="0">
                <a:solidFill>
                  <a:schemeClr val="tx1"/>
                </a:solidFill>
                <a:latin typeface="+mn-lt"/>
              </a:rPr>
              <a:t>If you are using recordings to manage a clash</a:t>
            </a:r>
            <a:r>
              <a:rPr lang="en-US" sz="1600" dirty="0"/>
              <a:t>, s</a:t>
            </a:r>
            <a:r>
              <a:rPr lang="en-US" sz="1600" dirty="0">
                <a:solidFill>
                  <a:schemeClr val="tx1"/>
                </a:solidFill>
                <a:latin typeface="+mn-lt"/>
              </a:rPr>
              <a:t>et a weekly catch-up time in your calendar or diary so you don’t fall behind.</a:t>
            </a:r>
            <a:endParaRPr lang="en-US" sz="1600" dirty="0"/>
          </a:p>
        </p:txBody>
      </p:sp>
      <p:sp>
        <p:nvSpPr>
          <p:cNvPr id="8" name="Date Placeholder 3">
            <a:extLst>
              <a:ext uri="{FF2B5EF4-FFF2-40B4-BE49-F238E27FC236}">
                <a16:creationId xmlns:a16="http://schemas.microsoft.com/office/drawing/2014/main" id="{48B069EC-E9C0-17E2-0A4B-A2786A78AEE7}"/>
              </a:ext>
            </a:extLst>
          </p:cNvPr>
          <p:cNvSpPr txBox="1">
            <a:spLocks/>
          </p:cNvSpPr>
          <p:nvPr/>
        </p:nvSpPr>
        <p:spPr>
          <a:xfrm>
            <a:off x="9441390" y="6552000"/>
            <a:ext cx="1871517" cy="144000"/>
          </a:xfrm>
          <a:prstGeom prst="rect">
            <a:avLst/>
          </a:prstGeom>
        </p:spPr>
        <p:txBody>
          <a:bodyPr vert="horz" lIns="0" tIns="0" rIns="0" bIns="0" rtlCol="0">
            <a:normAutofit fontScale="47500" lnSpcReduction="20000"/>
          </a:bodyPr>
          <a:lstStyle>
            <a:lvl1pPr marL="0" indent="0" algn="l" defTabSz="914377" rtl="0" eaLnBrk="1" latinLnBrk="0" hangingPunct="1">
              <a:lnSpc>
                <a:spcPct val="100000"/>
              </a:lnSpc>
              <a:spcBef>
                <a:spcPts val="0"/>
              </a:spcBef>
              <a:spcAft>
                <a:spcPts val="800"/>
              </a:spcAft>
              <a:buFont typeface="Arial" panose="020B0604020202020204" pitchFamily="34" charset="0"/>
              <a:buNone/>
              <a:defRPr sz="16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1588142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D4FC1-E840-475C-A99D-71E763F890E2}"/>
              </a:ext>
            </a:extLst>
          </p:cNvPr>
          <p:cNvSpPr>
            <a:spLocks noGrp="1"/>
          </p:cNvSpPr>
          <p:nvPr>
            <p:ph type="title"/>
          </p:nvPr>
        </p:nvSpPr>
        <p:spPr>
          <a:xfrm>
            <a:off x="798684" y="1033572"/>
            <a:ext cx="3360000" cy="4192552"/>
          </a:xfrm>
        </p:spPr>
        <p:txBody>
          <a:bodyPr/>
          <a:lstStyle/>
          <a:p>
            <a:r>
              <a:rPr lang="en-AU" dirty="0"/>
              <a:t>Agenda</a:t>
            </a:r>
          </a:p>
        </p:txBody>
      </p:sp>
      <p:sp>
        <p:nvSpPr>
          <p:cNvPr id="5" name="Slide Number Placeholder 4">
            <a:extLst>
              <a:ext uri="{FF2B5EF4-FFF2-40B4-BE49-F238E27FC236}">
                <a16:creationId xmlns:a16="http://schemas.microsoft.com/office/drawing/2014/main" id="{2C984552-6D96-45E3-BE0B-C9F35561CAAE}"/>
              </a:ext>
            </a:extLst>
          </p:cNvPr>
          <p:cNvSpPr>
            <a:spLocks noGrp="1"/>
          </p:cNvSpPr>
          <p:nvPr>
            <p:ph type="sldNum" sz="quarter" idx="12"/>
          </p:nvPr>
        </p:nvSpPr>
        <p:spPr>
          <a:xfrm>
            <a:off x="432000" y="6552000"/>
            <a:ext cx="480000" cy="144000"/>
          </a:xfrm>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800" b="0" i="0" u="none" strike="noStrike" kern="1200" cap="all" spc="0" normalizeH="0" baseline="0" noProof="0">
                <a:ln>
                  <a:noFill/>
                </a:ln>
                <a:solidFill>
                  <a:prstClr val="black"/>
                </a:solidFill>
                <a:effectLst/>
                <a:uLnTx/>
                <a:uFillTx/>
                <a:latin typeface="Public Sans Light"/>
                <a:ea typeface="+mn-ea"/>
                <a:cs typeface="+mn-cs"/>
              </a:rPr>
              <a:pPr marL="0" marR="0" lvl="0" indent="0" algn="l" defTabSz="609585" rtl="0" eaLnBrk="1" fontAlgn="auto" latinLnBrk="0" hangingPunct="1">
                <a:lnSpc>
                  <a:spcPct val="100000"/>
                </a:lnSpc>
                <a:spcBef>
                  <a:spcPts val="0"/>
                </a:spcBef>
                <a:spcAft>
                  <a:spcPts val="0"/>
                </a:spcAft>
                <a:buClrTx/>
                <a:buSzTx/>
                <a:buFontTx/>
                <a:buNone/>
                <a:tabLst/>
                <a:defRPr/>
              </a:pPr>
              <a:t>3</a:t>
            </a:fld>
            <a:endParaRPr kumimoji="0" lang="en-AU" sz="800" b="0" i="0" u="none" strike="noStrike" kern="1200" cap="all" spc="0" normalizeH="0" baseline="0" noProof="0">
              <a:ln>
                <a:noFill/>
              </a:ln>
              <a:solidFill>
                <a:prstClr val="black"/>
              </a:solidFill>
              <a:effectLst/>
              <a:uLnTx/>
              <a:uFillTx/>
              <a:latin typeface="Public Sans Light"/>
              <a:ea typeface="+mn-ea"/>
              <a:cs typeface="+mn-cs"/>
            </a:endParaRPr>
          </a:p>
        </p:txBody>
      </p:sp>
      <p:pic>
        <p:nvPicPr>
          <p:cNvPr id="4" name="Picture 3" descr="A black and white image of a person with white hair&#10;&#10;Description automatically generated">
            <a:extLst>
              <a:ext uri="{FF2B5EF4-FFF2-40B4-BE49-F238E27FC236}">
                <a16:creationId xmlns:a16="http://schemas.microsoft.com/office/drawing/2014/main" id="{E8BEA37E-6D27-D8A3-ED09-0F99B90954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876" y="3073399"/>
            <a:ext cx="2844600" cy="2844600"/>
          </a:xfrm>
          <a:prstGeom prst="rect">
            <a:avLst/>
          </a:prstGeom>
        </p:spPr>
      </p:pic>
      <p:pic>
        <p:nvPicPr>
          <p:cNvPr id="6" name="Picture 5" descr="A black background with white text&#10;&#10;Description automatically generated">
            <a:extLst>
              <a:ext uri="{FF2B5EF4-FFF2-40B4-BE49-F238E27FC236}">
                <a16:creationId xmlns:a16="http://schemas.microsoft.com/office/drawing/2014/main" id="{E4C51839-6D61-1B99-C46A-DF99395B27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32667" y="1766239"/>
            <a:ext cx="2902159" cy="2070604"/>
          </a:xfrm>
          <a:prstGeom prst="rect">
            <a:avLst/>
          </a:prstGeom>
        </p:spPr>
      </p:pic>
      <p:sp>
        <p:nvSpPr>
          <p:cNvPr id="9" name="TextBox 8">
            <a:extLst>
              <a:ext uri="{FF2B5EF4-FFF2-40B4-BE49-F238E27FC236}">
                <a16:creationId xmlns:a16="http://schemas.microsoft.com/office/drawing/2014/main" id="{293B0573-74F3-7BB9-0D16-A153F20B0208}"/>
              </a:ext>
            </a:extLst>
          </p:cNvPr>
          <p:cNvSpPr txBox="1"/>
          <p:nvPr/>
        </p:nvSpPr>
        <p:spPr>
          <a:xfrm>
            <a:off x="2478684" y="2381524"/>
            <a:ext cx="2042380" cy="507831"/>
          </a:xfrm>
          <a:prstGeom prst="rect">
            <a:avLst/>
          </a:prstGeom>
          <a:noFill/>
        </p:spPr>
        <p:txBody>
          <a:bodyPr wrap="square" lIns="91440" tIns="45720" rIns="91440" bIns="45720" rtlCol="0" anchor="t">
            <a:spAutoFit/>
          </a:bodyPr>
          <a:lstStyle/>
          <a:p>
            <a:r>
              <a:rPr lang="en-US" sz="1300" dirty="0"/>
              <a:t>What topics will the session cover?</a:t>
            </a:r>
            <a:endParaRPr lang="en-AU" sz="1300" dirty="0"/>
          </a:p>
        </p:txBody>
      </p:sp>
      <p:graphicFrame>
        <p:nvGraphicFramePr>
          <p:cNvPr id="12" name="Table 7">
            <a:extLst>
              <a:ext uri="{FF2B5EF4-FFF2-40B4-BE49-F238E27FC236}">
                <a16:creationId xmlns:a16="http://schemas.microsoft.com/office/drawing/2014/main" id="{22C7E97E-2D69-D584-A203-D9A964754926}"/>
              </a:ext>
            </a:extLst>
          </p:cNvPr>
          <p:cNvGraphicFramePr>
            <a:graphicFrameLocks noGrp="1"/>
          </p:cNvGraphicFramePr>
          <p:nvPr>
            <p:ph idx="1"/>
            <p:extLst>
              <p:ext uri="{D42A27DB-BD31-4B8C-83A1-F6EECF244321}">
                <p14:modId xmlns:p14="http://schemas.microsoft.com/office/powerpoint/2010/main" val="1573920202"/>
              </p:ext>
            </p:extLst>
          </p:nvPr>
        </p:nvGraphicFramePr>
        <p:xfrm>
          <a:off x="4734826" y="2032413"/>
          <a:ext cx="7046742" cy="3769014"/>
        </p:xfrm>
        <a:graphic>
          <a:graphicData uri="http://schemas.openxmlformats.org/drawingml/2006/table">
            <a:tbl>
              <a:tblPr>
                <a:tableStyleId>{2D5ABB26-0587-4C30-8999-92F81FD0307C}</a:tableStyleId>
              </a:tblPr>
              <a:tblGrid>
                <a:gridCol w="1134792">
                  <a:extLst>
                    <a:ext uri="{9D8B030D-6E8A-4147-A177-3AD203B41FA5}">
                      <a16:colId xmlns:a16="http://schemas.microsoft.com/office/drawing/2014/main" val="1846873416"/>
                    </a:ext>
                  </a:extLst>
                </a:gridCol>
                <a:gridCol w="4977760">
                  <a:extLst>
                    <a:ext uri="{9D8B030D-6E8A-4147-A177-3AD203B41FA5}">
                      <a16:colId xmlns:a16="http://schemas.microsoft.com/office/drawing/2014/main" val="4186388156"/>
                    </a:ext>
                  </a:extLst>
                </a:gridCol>
                <a:gridCol w="934190">
                  <a:extLst>
                    <a:ext uri="{9D8B030D-6E8A-4147-A177-3AD203B41FA5}">
                      <a16:colId xmlns:a16="http://schemas.microsoft.com/office/drawing/2014/main" val="973080310"/>
                    </a:ext>
                  </a:extLst>
                </a:gridCol>
              </a:tblGrid>
              <a:tr h="628169">
                <a:tc>
                  <a:txBody>
                    <a:bodyPr/>
                    <a:lstStyle/>
                    <a:p>
                      <a:r>
                        <a:rPr lang="en-AU" sz="2400">
                          <a:solidFill>
                            <a:srgbClr val="BE8310"/>
                          </a:solidFill>
                        </a:rPr>
                        <a:t>01</a:t>
                      </a:r>
                    </a:p>
                  </a:txBody>
                  <a:tcPr marL="121920" marR="121920" marT="60960" marB="60960" anchor="ctr">
                    <a:lnL>
                      <a:noFill/>
                    </a:lnL>
                    <a:lnR>
                      <a:noFill/>
                    </a:lnR>
                    <a:lnT>
                      <a:noFill/>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400" dirty="0">
                          <a:solidFill>
                            <a:schemeClr val="tx1"/>
                          </a:solidFill>
                        </a:rPr>
                        <a:t>Timetabling systems</a:t>
                      </a:r>
                    </a:p>
                  </a:txBody>
                  <a:tcPr marL="121920" marR="121920" marT="60960" marB="60960" anchor="ctr">
                    <a:lnL>
                      <a:noFill/>
                    </a:lnL>
                    <a:lnR>
                      <a:noFill/>
                    </a:lnR>
                    <a:lnT>
                      <a:noFill/>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U" sz="2700">
                        <a:solidFill>
                          <a:schemeClr val="tx1"/>
                        </a:solidFill>
                      </a:endParaRPr>
                    </a:p>
                  </a:txBody>
                  <a:tcPr marL="121920" marR="121920" marT="60960" marB="60960" anchor="ctr">
                    <a:lnL>
                      <a:noFill/>
                    </a:lnL>
                    <a:lnR>
                      <a:noFill/>
                    </a:lnR>
                    <a:lnT>
                      <a:noFill/>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39625414"/>
                  </a:ext>
                </a:extLst>
              </a:tr>
              <a:tr h="628169">
                <a:tc>
                  <a:txBody>
                    <a:bodyPr/>
                    <a:lstStyle/>
                    <a:p>
                      <a:r>
                        <a:rPr lang="en-AU" sz="2400">
                          <a:solidFill>
                            <a:srgbClr val="BE8310"/>
                          </a:solidFill>
                        </a:rPr>
                        <a:t>02</a:t>
                      </a:r>
                    </a:p>
                  </a:txBody>
                  <a:tcPr marL="121920" marR="121920" marT="60960" marB="60960" anchor="ctr">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2400">
                          <a:solidFill>
                            <a:schemeClr val="tx1"/>
                          </a:solidFill>
                        </a:rPr>
                        <a:t>Class types</a:t>
                      </a:r>
                    </a:p>
                  </a:txBody>
                  <a:tcPr marL="121920" marR="121920" marT="60960" marB="60960" anchor="ctr">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U" sz="2700">
                        <a:solidFill>
                          <a:schemeClr val="tx1"/>
                        </a:solidFill>
                      </a:endParaRPr>
                    </a:p>
                  </a:txBody>
                  <a:tcPr marL="121920" marR="121920" marT="60960" marB="60960" anchor="ctr">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77224851"/>
                  </a:ext>
                </a:extLst>
              </a:tr>
              <a:tr h="628169">
                <a:tc>
                  <a:txBody>
                    <a:bodyPr/>
                    <a:lstStyle/>
                    <a:p>
                      <a:r>
                        <a:rPr lang="en-AU" sz="2400">
                          <a:solidFill>
                            <a:srgbClr val="BE8310"/>
                          </a:solidFill>
                        </a:rPr>
                        <a:t>03</a:t>
                      </a:r>
                    </a:p>
                  </a:txBody>
                  <a:tcPr marL="121920" marR="121920" marT="60960" marB="60960" anchor="ctr">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2400" dirty="0">
                          <a:solidFill>
                            <a:schemeClr val="tx1"/>
                          </a:solidFill>
                        </a:rPr>
                        <a:t>Navigating </a:t>
                      </a:r>
                      <a:r>
                        <a:rPr lang="en-AU" sz="2400" dirty="0" err="1">
                          <a:solidFill>
                            <a:schemeClr val="tx1"/>
                          </a:solidFill>
                        </a:rPr>
                        <a:t>MyTimetable</a:t>
                      </a:r>
                      <a:endParaRPr lang="en-AU" sz="2400" dirty="0">
                        <a:solidFill>
                          <a:schemeClr val="tx1"/>
                        </a:solidFill>
                      </a:endParaRPr>
                    </a:p>
                  </a:txBody>
                  <a:tcPr marL="121920" marR="121920" marT="60960" marB="60960" anchor="ctr">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U" sz="2700">
                        <a:solidFill>
                          <a:schemeClr val="tx1"/>
                        </a:solidFill>
                      </a:endParaRPr>
                    </a:p>
                  </a:txBody>
                  <a:tcPr marL="121920" marR="121920" marT="60960" marB="60960" anchor="ctr">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33518895"/>
                  </a:ext>
                </a:extLst>
              </a:tr>
              <a:tr h="628169">
                <a:tc>
                  <a:txBody>
                    <a:bodyPr/>
                    <a:lstStyle/>
                    <a:p>
                      <a:r>
                        <a:rPr lang="en-AU" sz="2400">
                          <a:solidFill>
                            <a:srgbClr val="BE8310"/>
                          </a:solidFill>
                        </a:rPr>
                        <a:t>04</a:t>
                      </a:r>
                    </a:p>
                  </a:txBody>
                  <a:tcPr marL="121920" marR="121920" marT="60960" marB="60960" anchor="ctr">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400" dirty="0"/>
                        <a:t>T</a:t>
                      </a:r>
                      <a:r>
                        <a:rPr lang="en-AU" sz="2400" dirty="0" err="1"/>
                        <a:t>roubleshooting</a:t>
                      </a:r>
                      <a:r>
                        <a:rPr lang="en-AU" sz="2400" dirty="0"/>
                        <a:t> timetable issues</a:t>
                      </a:r>
                      <a:endParaRPr lang="en-AU" sz="2400" dirty="0">
                        <a:solidFill>
                          <a:schemeClr val="tx1"/>
                        </a:solidFill>
                      </a:endParaRPr>
                    </a:p>
                  </a:txBody>
                  <a:tcPr marL="121920" marR="121920" marT="60960" marB="60960" anchor="ctr">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U" sz="2700">
                        <a:solidFill>
                          <a:schemeClr val="tx1"/>
                        </a:solidFill>
                      </a:endParaRPr>
                    </a:p>
                  </a:txBody>
                  <a:tcPr marL="121920" marR="121920" marT="60960" marB="60960" anchor="ctr">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40358822"/>
                  </a:ext>
                </a:extLst>
              </a:tr>
              <a:tr h="628169">
                <a:tc>
                  <a:txBody>
                    <a:bodyPr/>
                    <a:lstStyle/>
                    <a:p>
                      <a:r>
                        <a:rPr lang="en-AU" sz="2400">
                          <a:solidFill>
                            <a:srgbClr val="BE8310"/>
                          </a:solidFill>
                        </a:rPr>
                        <a:t>05</a:t>
                      </a:r>
                    </a:p>
                  </a:txBody>
                  <a:tcPr marL="121920" marR="121920" marT="60960" marB="60960" anchor="ctr">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eaLnBrk="1" fontAlgn="auto" latinLnBrk="0" hangingPunct="1">
                        <a:lnSpc>
                          <a:spcPct val="100000"/>
                        </a:lnSpc>
                        <a:spcBef>
                          <a:spcPts val="0"/>
                        </a:spcBef>
                        <a:spcAft>
                          <a:spcPts val="0"/>
                        </a:spcAft>
                        <a:buClrTx/>
                        <a:buSzTx/>
                        <a:buFontTx/>
                        <a:buNone/>
                      </a:pPr>
                      <a:r>
                        <a:rPr lang="en-AU" sz="2400" dirty="0"/>
                        <a:t>View &amp; export your timetable</a:t>
                      </a:r>
                      <a:endParaRPr lang="en-AU" sz="2400" dirty="0">
                        <a:solidFill>
                          <a:schemeClr val="tx1"/>
                        </a:solidFill>
                      </a:endParaRPr>
                    </a:p>
                  </a:txBody>
                  <a:tcPr marL="121920" marR="121920" marT="60960" marB="60960" anchor="ctr">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U" sz="2700">
                        <a:solidFill>
                          <a:schemeClr val="tx1"/>
                        </a:solidFill>
                      </a:endParaRPr>
                    </a:p>
                  </a:txBody>
                  <a:tcPr marL="121920" marR="121920" marT="60960" marB="60960" anchor="ctr">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3538806"/>
                  </a:ext>
                </a:extLst>
              </a:tr>
              <a:tr h="628169">
                <a:tc>
                  <a:txBody>
                    <a:bodyPr/>
                    <a:lstStyle/>
                    <a:p>
                      <a:r>
                        <a:rPr lang="en-AU" sz="2400">
                          <a:solidFill>
                            <a:srgbClr val="BE8310"/>
                          </a:solidFill>
                        </a:rPr>
                        <a:t>06</a:t>
                      </a:r>
                    </a:p>
                  </a:txBody>
                  <a:tcPr marL="121920" marR="121920" marT="60960" marB="60960" anchor="ctr">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2400" dirty="0"/>
                        <a:t>After timetabling</a:t>
                      </a:r>
                    </a:p>
                  </a:txBody>
                  <a:tcPr marL="121920" marR="121920" marT="60960" marB="60960" anchor="ctr">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U" sz="2700" dirty="0">
                        <a:solidFill>
                          <a:schemeClr val="tx1"/>
                        </a:solidFill>
                      </a:endParaRPr>
                    </a:p>
                  </a:txBody>
                  <a:tcPr marL="121920" marR="121920" marT="60960" marB="60960" anchor="ctr">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40731634"/>
                  </a:ext>
                </a:extLst>
              </a:tr>
            </a:tbl>
          </a:graphicData>
        </a:graphic>
      </p:graphicFrame>
      <p:sp>
        <p:nvSpPr>
          <p:cNvPr id="13" name="Footer Placeholder 1">
            <a:extLst>
              <a:ext uri="{FF2B5EF4-FFF2-40B4-BE49-F238E27FC236}">
                <a16:creationId xmlns:a16="http://schemas.microsoft.com/office/drawing/2014/main" id="{9E8EFFAF-7F6E-598E-70BD-3E2EA4682351}"/>
              </a:ext>
            </a:extLst>
          </p:cNvPr>
          <p:cNvSpPr>
            <a:spLocks noGrp="1"/>
          </p:cNvSpPr>
          <p:nvPr>
            <p:ph type="ftr" sz="quarter" idx="11"/>
          </p:nvPr>
        </p:nvSpPr>
        <p:spPr>
          <a:xfrm>
            <a:off x="672000" y="6561450"/>
            <a:ext cx="7200000" cy="144000"/>
          </a:xfrm>
        </p:spPr>
        <p:txBody>
          <a:bodyPr/>
          <a:lstStyle/>
          <a:p>
            <a:pPr lvl="0" defTabSz="609585">
              <a:defRPr/>
            </a:pPr>
            <a:r>
              <a:rPr lang="en-US" dirty="0">
                <a:solidFill>
                  <a:prstClr val="black"/>
                </a:solidFill>
              </a:rPr>
              <a:t>S2 2026 Orientation week | </a:t>
            </a:r>
            <a:r>
              <a:rPr lang="en-AU" dirty="0">
                <a:solidFill>
                  <a:prstClr val="black"/>
                </a:solidFill>
              </a:rPr>
              <a:t>Timetabling presentation and Q&amp;A</a:t>
            </a:r>
          </a:p>
        </p:txBody>
      </p:sp>
      <p:sp>
        <p:nvSpPr>
          <p:cNvPr id="3" name="Date Placeholder 3">
            <a:extLst>
              <a:ext uri="{FF2B5EF4-FFF2-40B4-BE49-F238E27FC236}">
                <a16:creationId xmlns:a16="http://schemas.microsoft.com/office/drawing/2014/main" id="{0E2AB9FE-2FF2-A102-273B-89646DC1A816}"/>
              </a:ext>
            </a:extLst>
          </p:cNvPr>
          <p:cNvSpPr>
            <a:spLocks noGrp="1"/>
          </p:cNvSpPr>
          <p:nvPr>
            <p:ph type="dt" sz="half" idx="2"/>
          </p:nvPr>
        </p:nvSpPr>
        <p:spPr>
          <a:xfrm>
            <a:off x="9441390" y="6552000"/>
            <a:ext cx="1871517" cy="144000"/>
          </a:xfrm>
        </p:spPr>
        <p:txBody>
          <a:bodyPr/>
          <a:lstStyle/>
          <a:p>
            <a:pPr lvl="0"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505297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2DB2A-CA91-02CA-E80C-D287598AEA1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8056863-7EDE-93DC-3742-92DC5C1E4E2C}"/>
              </a:ext>
            </a:extLst>
          </p:cNvPr>
          <p:cNvSpPr>
            <a:spLocks/>
          </p:cNvSpPr>
          <p:nvPr/>
        </p:nvSpPr>
        <p:spPr>
          <a:xfrm>
            <a:off x="431799" y="5093208"/>
            <a:ext cx="7788175" cy="1150026"/>
          </a:xfrm>
          <a:prstGeom prst="rect">
            <a:avLst/>
          </a:prstGeom>
          <a:solidFill>
            <a:schemeClr val="bg2">
              <a:lumMod val="9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defTabSz="609585"/>
            <a:endParaRPr lang="en-AU" sz="2400">
              <a:solidFill>
                <a:prstClr val="white"/>
              </a:solidFill>
              <a:latin typeface="Public Sans Light"/>
            </a:endParaRPr>
          </a:p>
        </p:txBody>
      </p:sp>
      <p:sp>
        <p:nvSpPr>
          <p:cNvPr id="3" name="Slide Number Placeholder 2">
            <a:extLst>
              <a:ext uri="{FF2B5EF4-FFF2-40B4-BE49-F238E27FC236}">
                <a16:creationId xmlns:a16="http://schemas.microsoft.com/office/drawing/2014/main" id="{F4D4A0DB-4B3F-C7F1-9EB0-DF2C8CD8DD31}"/>
              </a:ext>
            </a:extLst>
          </p:cNvPr>
          <p:cNvSpPr>
            <a:spLocks noGrp="1"/>
          </p:cNvSpPr>
          <p:nvPr>
            <p:ph type="sldNum" sz="quarter" idx="12"/>
          </p:nvPr>
        </p:nvSpPr>
        <p:spPr/>
        <p:txBody>
          <a:bodyPr/>
          <a:lstStyle/>
          <a:p>
            <a:fld id="{10A01DC5-1685-4615-8240-15192985C6A2}" type="slidenum">
              <a:rPr lang="en-AU" smtClean="0"/>
              <a:pPr/>
              <a:t>30</a:t>
            </a:fld>
            <a:endParaRPr lang="en-AU"/>
          </a:p>
        </p:txBody>
      </p:sp>
      <p:sp>
        <p:nvSpPr>
          <p:cNvPr id="10" name="Text Placeholder 9">
            <a:extLst>
              <a:ext uri="{FF2B5EF4-FFF2-40B4-BE49-F238E27FC236}">
                <a16:creationId xmlns:a16="http://schemas.microsoft.com/office/drawing/2014/main" id="{D07E1D4B-B567-41B9-3273-F203521BF805}"/>
              </a:ext>
            </a:extLst>
          </p:cNvPr>
          <p:cNvSpPr>
            <a:spLocks noGrp="1"/>
          </p:cNvSpPr>
          <p:nvPr>
            <p:ph type="body" sz="quarter" idx="14"/>
          </p:nvPr>
        </p:nvSpPr>
        <p:spPr/>
        <p:txBody>
          <a:bodyPr/>
          <a:lstStyle/>
          <a:p>
            <a:r>
              <a:rPr lang="en-AU" dirty="0"/>
              <a:t>What if I can’t resolve a clash?</a:t>
            </a:r>
          </a:p>
          <a:p>
            <a:endParaRPr lang="en-AU" dirty="0"/>
          </a:p>
        </p:txBody>
      </p:sp>
      <p:sp>
        <p:nvSpPr>
          <p:cNvPr id="11" name="TextBox 10">
            <a:extLst>
              <a:ext uri="{FF2B5EF4-FFF2-40B4-BE49-F238E27FC236}">
                <a16:creationId xmlns:a16="http://schemas.microsoft.com/office/drawing/2014/main" id="{C86C9696-3395-5EC8-E5FB-C5B86D383997}"/>
              </a:ext>
            </a:extLst>
          </p:cNvPr>
          <p:cNvSpPr txBox="1"/>
          <p:nvPr/>
        </p:nvSpPr>
        <p:spPr>
          <a:xfrm>
            <a:off x="312928" y="1403166"/>
            <a:ext cx="11328400" cy="2585323"/>
          </a:xfrm>
          <a:prstGeom prst="rect">
            <a:avLst/>
          </a:prstGeom>
          <a:noFill/>
        </p:spPr>
        <p:txBody>
          <a:bodyPr wrap="square" anchor="t">
            <a:spAutoFit/>
          </a:bodyPr>
          <a:lstStyle/>
          <a:p>
            <a:r>
              <a:rPr lang="en-US" dirty="0"/>
              <a:t>Sometimes clashes can’t be resolved, such as when two compulsory, </a:t>
            </a:r>
            <a:r>
              <a:rPr lang="en-US" dirty="0" err="1"/>
              <a:t>unclashable</a:t>
            </a:r>
            <a:r>
              <a:rPr lang="en-US" dirty="0"/>
              <a:t> activities overlap and there are no alternatives.</a:t>
            </a:r>
          </a:p>
          <a:p>
            <a:pPr marL="342900" indent="-342900">
              <a:buFont typeface="Arial" panose="020B0604020202020204" pitchFamily="34" charset="0"/>
              <a:buChar char="•"/>
            </a:pPr>
            <a:endParaRPr lang="en-US" dirty="0"/>
          </a:p>
          <a:p>
            <a:r>
              <a:rPr lang="en-US" b="1" dirty="0"/>
              <a:t>You may need to </a:t>
            </a:r>
            <a:r>
              <a:rPr lang="en-US" b="1" dirty="0" err="1"/>
              <a:t>enrol</a:t>
            </a:r>
            <a:r>
              <a:rPr lang="en-US" b="1" dirty="0"/>
              <a:t> in a different course. </a:t>
            </a:r>
          </a:p>
          <a:p>
            <a:endParaRPr lang="en-US" dirty="0"/>
          </a:p>
          <a:p>
            <a:r>
              <a:rPr lang="en-US" dirty="0"/>
              <a:t>If the courses with clashing classes are compulsory for your program, or you aren’t sure what else to </a:t>
            </a:r>
            <a:r>
              <a:rPr lang="en-US" dirty="0" err="1"/>
              <a:t>enrol</a:t>
            </a:r>
            <a:r>
              <a:rPr lang="en-US" dirty="0"/>
              <a:t> in, contact ANU Student Hubs by emailing </a:t>
            </a:r>
            <a:r>
              <a:rPr lang="en-US" dirty="0">
                <a:hlinkClick r:id="rId2"/>
              </a:rPr>
              <a:t>student@anu.edu.au</a:t>
            </a:r>
            <a:r>
              <a:rPr lang="en-US" dirty="0"/>
              <a:t> for course and program advice. </a:t>
            </a:r>
          </a:p>
          <a:p>
            <a:pPr marL="342900" indent="-342900">
              <a:buFont typeface="Arial" panose="020B0604020202020204" pitchFamily="34" charset="0"/>
              <a:buChar char="•"/>
            </a:pPr>
            <a:endParaRPr lang="en-US" dirty="0"/>
          </a:p>
          <a:p>
            <a:pPr marL="342900" indent="-342900">
              <a:buFont typeface="+mj-lt"/>
              <a:buAutoNum type="arabicPeriod"/>
            </a:pPr>
            <a:endParaRPr lang="en-AU" dirty="0"/>
          </a:p>
        </p:txBody>
      </p:sp>
      <p:sp>
        <p:nvSpPr>
          <p:cNvPr id="5" name="Footer Placeholder 1">
            <a:extLst>
              <a:ext uri="{FF2B5EF4-FFF2-40B4-BE49-F238E27FC236}">
                <a16:creationId xmlns:a16="http://schemas.microsoft.com/office/drawing/2014/main" id="{8A52EE41-D1E4-5EB1-868F-0201340B2ED3}"/>
              </a:ext>
            </a:extLst>
          </p:cNvPr>
          <p:cNvSpPr>
            <a:spLocks noGrp="1"/>
          </p:cNvSpPr>
          <p:nvPr>
            <p:ph type="ftr" sz="quarter" idx="11"/>
          </p:nvPr>
        </p:nvSpPr>
        <p:spPr>
          <a:xfrm>
            <a:off x="672000" y="6561450"/>
            <a:ext cx="7200000" cy="144000"/>
          </a:xfrm>
        </p:spPr>
        <p:txBody>
          <a:bodyPr/>
          <a:lstStyle/>
          <a:p>
            <a:pPr lvl="0" defTabSz="609585">
              <a:defRPr/>
            </a:pPr>
            <a:r>
              <a:rPr lang="en-US" dirty="0">
                <a:solidFill>
                  <a:prstClr val="black"/>
                </a:solidFill>
              </a:rPr>
              <a:t>S2 2026 Orientation week | </a:t>
            </a:r>
            <a:r>
              <a:rPr lang="en-AU" dirty="0">
                <a:solidFill>
                  <a:prstClr val="black"/>
                </a:solidFill>
              </a:rPr>
              <a:t>Timetabling presentation and Q&amp;A</a:t>
            </a:r>
          </a:p>
        </p:txBody>
      </p:sp>
      <p:sp>
        <p:nvSpPr>
          <p:cNvPr id="8" name="TextBox 7">
            <a:extLst>
              <a:ext uri="{FF2B5EF4-FFF2-40B4-BE49-F238E27FC236}">
                <a16:creationId xmlns:a16="http://schemas.microsoft.com/office/drawing/2014/main" id="{AE72A850-6640-59EC-903D-22906D75CAFE}"/>
              </a:ext>
            </a:extLst>
          </p:cNvPr>
          <p:cNvSpPr txBox="1"/>
          <p:nvPr/>
        </p:nvSpPr>
        <p:spPr>
          <a:xfrm>
            <a:off x="524684" y="5370797"/>
            <a:ext cx="6164874"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1600">
                <a:ea typeface="+mn-lt"/>
                <a:cs typeface="+mn-lt"/>
              </a:rPr>
              <a:t>ANU Student Hubs</a:t>
            </a:r>
            <a:br>
              <a:rPr lang="en-AU" sz="1600">
                <a:ea typeface="+mn-lt"/>
                <a:cs typeface="+mn-lt"/>
              </a:rPr>
            </a:br>
            <a:r>
              <a:rPr lang="en-AU" sz="1600">
                <a:ea typeface="+mn-lt"/>
                <a:cs typeface="+mn-lt"/>
                <a:hlinkClick r:id="rId3"/>
              </a:rPr>
              <a:t>https://www.anu.edu.au/students/contacts/anu-student-hubs</a:t>
            </a:r>
            <a:r>
              <a:rPr lang="en-AU" sz="1600">
                <a:ea typeface="+mn-lt"/>
                <a:cs typeface="+mn-lt"/>
              </a:rPr>
              <a:t> </a:t>
            </a:r>
            <a:endParaRPr lang="en-US" sz="2000">
              <a:ea typeface="+mn-lt"/>
              <a:cs typeface="+mn-lt"/>
            </a:endParaRPr>
          </a:p>
        </p:txBody>
      </p:sp>
      <p:pic>
        <p:nvPicPr>
          <p:cNvPr id="4" name="Picture 3">
            <a:extLst>
              <a:ext uri="{FF2B5EF4-FFF2-40B4-BE49-F238E27FC236}">
                <a16:creationId xmlns:a16="http://schemas.microsoft.com/office/drawing/2014/main" id="{9F0F4F4E-D27F-7057-8F26-72275A8D9E8C}"/>
              </a:ext>
            </a:extLst>
          </p:cNvPr>
          <p:cNvPicPr>
            <a:picLocks noChangeAspect="1"/>
          </p:cNvPicPr>
          <p:nvPr/>
        </p:nvPicPr>
        <p:blipFill>
          <a:blip r:embed="rId4"/>
          <a:stretch>
            <a:fillRect/>
          </a:stretch>
        </p:blipFill>
        <p:spPr>
          <a:xfrm>
            <a:off x="7074408" y="5137243"/>
            <a:ext cx="1061956" cy="1061956"/>
          </a:xfrm>
          <a:prstGeom prst="rect">
            <a:avLst/>
          </a:prstGeom>
        </p:spPr>
      </p:pic>
      <p:sp>
        <p:nvSpPr>
          <p:cNvPr id="6" name="Date Placeholder 3">
            <a:extLst>
              <a:ext uri="{FF2B5EF4-FFF2-40B4-BE49-F238E27FC236}">
                <a16:creationId xmlns:a16="http://schemas.microsoft.com/office/drawing/2014/main" id="{6622FF92-F455-33D2-40CF-6A17DCE310B9}"/>
              </a:ext>
            </a:extLst>
          </p:cNvPr>
          <p:cNvSpPr txBox="1">
            <a:spLocks/>
          </p:cNvSpPr>
          <p:nvPr/>
        </p:nvSpPr>
        <p:spPr>
          <a:xfrm>
            <a:off x="9441390" y="6552000"/>
            <a:ext cx="1871517" cy="144000"/>
          </a:xfrm>
          <a:prstGeom prst="rect">
            <a:avLst/>
          </a:prstGeom>
        </p:spPr>
        <p:txBody>
          <a:bodyPr vert="horz" lIns="0" tIns="0" rIns="0" bIns="0" rtlCol="0">
            <a:normAutofit fontScale="47500" lnSpcReduction="20000"/>
          </a:bodyPr>
          <a:lstStyle>
            <a:lvl1pPr marL="0" indent="0" algn="l" defTabSz="914377" rtl="0" eaLnBrk="1" latinLnBrk="0" hangingPunct="1">
              <a:lnSpc>
                <a:spcPct val="100000"/>
              </a:lnSpc>
              <a:spcBef>
                <a:spcPts val="0"/>
              </a:spcBef>
              <a:spcAft>
                <a:spcPts val="800"/>
              </a:spcAft>
              <a:buFont typeface="Arial" panose="020B0604020202020204" pitchFamily="34" charset="0"/>
              <a:buNone/>
              <a:defRPr sz="16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24828791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A12AA-C516-0428-D53B-55830CB8C4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0905C1-F246-28AC-3002-8A7E5831A58E}"/>
              </a:ext>
            </a:extLst>
          </p:cNvPr>
          <p:cNvSpPr>
            <a:spLocks noGrp="1"/>
          </p:cNvSpPr>
          <p:nvPr>
            <p:ph type="title"/>
          </p:nvPr>
        </p:nvSpPr>
        <p:spPr>
          <a:xfrm>
            <a:off x="2121243" y="432001"/>
            <a:ext cx="9800968" cy="2852737"/>
          </a:xfrm>
        </p:spPr>
        <p:txBody>
          <a:bodyPr>
            <a:normAutofit/>
          </a:bodyPr>
          <a:lstStyle/>
          <a:p>
            <a:r>
              <a:rPr lang="en-AU" sz="8000" dirty="0"/>
              <a:t>View &amp; export your timetable</a:t>
            </a:r>
          </a:p>
        </p:txBody>
      </p:sp>
      <p:sp>
        <p:nvSpPr>
          <p:cNvPr id="4" name="Slide Number Placeholder 3">
            <a:extLst>
              <a:ext uri="{FF2B5EF4-FFF2-40B4-BE49-F238E27FC236}">
                <a16:creationId xmlns:a16="http://schemas.microsoft.com/office/drawing/2014/main" id="{C53029FB-1A59-520D-7521-5F73EA67DB17}"/>
              </a:ext>
            </a:extLst>
          </p:cNvPr>
          <p:cNvSpPr>
            <a:spLocks noGrp="1"/>
          </p:cNvSpPr>
          <p:nvPr>
            <p:ph type="sldNum" sz="quarter" idx="12"/>
          </p:nvPr>
        </p:nvSpPr>
        <p:spPr>
          <a:xfrm>
            <a:off x="432000" y="6552000"/>
            <a:ext cx="480000" cy="144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0A01DC5-1685-4615-8240-15192985C6A2}" type="slidenum">
              <a:rPr kumimoji="0" lang="en-AU" sz="800" b="0" i="0" u="none" strike="noStrike" kern="1200" cap="all" spc="0" normalizeH="0" baseline="0" noProof="0" smtClean="0">
                <a:ln>
                  <a:noFill/>
                </a:ln>
                <a:solidFill>
                  <a:prstClr val="black"/>
                </a:solidFill>
                <a:effectLst/>
                <a:uLnTx/>
                <a:uFillTx/>
                <a:latin typeface="Public Sans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a:t>
            </a:fld>
            <a:endParaRPr kumimoji="0" lang="en-AU" sz="800" b="0" i="0" u="none" strike="noStrike" kern="1200" cap="all" spc="0" normalizeH="0" baseline="0" noProof="0">
              <a:ln>
                <a:noFill/>
              </a:ln>
              <a:solidFill>
                <a:prstClr val="black"/>
              </a:solidFill>
              <a:effectLst/>
              <a:uLnTx/>
              <a:uFillTx/>
              <a:latin typeface="Public Sans Light"/>
              <a:ea typeface="+mn-ea"/>
              <a:cs typeface="+mn-cs"/>
            </a:endParaRPr>
          </a:p>
        </p:txBody>
      </p:sp>
      <p:sp>
        <p:nvSpPr>
          <p:cNvPr id="6" name="Text Placeholder 5">
            <a:extLst>
              <a:ext uri="{FF2B5EF4-FFF2-40B4-BE49-F238E27FC236}">
                <a16:creationId xmlns:a16="http://schemas.microsoft.com/office/drawing/2014/main" id="{C2AC501A-4A44-5F9A-743C-19E01D3D6DD2}"/>
              </a:ext>
            </a:extLst>
          </p:cNvPr>
          <p:cNvSpPr>
            <a:spLocks noGrp="1"/>
          </p:cNvSpPr>
          <p:nvPr>
            <p:ph type="body" sz="quarter" idx="13"/>
          </p:nvPr>
        </p:nvSpPr>
        <p:spPr>
          <a:xfrm>
            <a:off x="432001" y="432001"/>
            <a:ext cx="2440828" cy="2410884"/>
          </a:xfrm>
        </p:spPr>
        <p:txBody>
          <a:bodyPr vert="horz" lIns="0" tIns="0" rIns="0" bIns="0" rtlCol="0" anchor="t">
            <a:normAutofit/>
          </a:bodyPr>
          <a:lstStyle/>
          <a:p>
            <a:r>
              <a:rPr lang="en-AU" sz="8500" dirty="0"/>
              <a:t>05</a:t>
            </a:r>
            <a:endParaRPr lang="en-US" dirty="0"/>
          </a:p>
        </p:txBody>
      </p:sp>
      <p:sp>
        <p:nvSpPr>
          <p:cNvPr id="13" name="Footer Placeholder 1">
            <a:extLst>
              <a:ext uri="{FF2B5EF4-FFF2-40B4-BE49-F238E27FC236}">
                <a16:creationId xmlns:a16="http://schemas.microsoft.com/office/drawing/2014/main" id="{B2CD04A6-725F-74AA-4FD4-7B35CA6D4244}"/>
              </a:ext>
            </a:extLst>
          </p:cNvPr>
          <p:cNvSpPr>
            <a:spLocks noGrp="1"/>
          </p:cNvSpPr>
          <p:nvPr>
            <p:ph type="ftr" sz="quarter" idx="11"/>
          </p:nvPr>
        </p:nvSpPr>
        <p:spPr>
          <a:xfrm>
            <a:off x="672000" y="6561450"/>
            <a:ext cx="7200000" cy="144000"/>
          </a:xfrm>
        </p:spPr>
        <p:txBody>
          <a:bodyPr/>
          <a:lstStyle/>
          <a:p>
            <a:pPr lvl="0" defTabSz="609585">
              <a:defRPr/>
            </a:pPr>
            <a:r>
              <a:rPr lang="en-US" dirty="0">
                <a:solidFill>
                  <a:prstClr val="black"/>
                </a:solidFill>
              </a:rPr>
              <a:t>S2 2026 Orientation week | </a:t>
            </a:r>
            <a:r>
              <a:rPr lang="en-AU" dirty="0">
                <a:solidFill>
                  <a:prstClr val="black"/>
                </a:solidFill>
              </a:rPr>
              <a:t>Timetabling presentation and Q&amp;A</a:t>
            </a:r>
          </a:p>
        </p:txBody>
      </p:sp>
      <p:sp>
        <p:nvSpPr>
          <p:cNvPr id="8" name="Date Placeholder 3">
            <a:extLst>
              <a:ext uri="{FF2B5EF4-FFF2-40B4-BE49-F238E27FC236}">
                <a16:creationId xmlns:a16="http://schemas.microsoft.com/office/drawing/2014/main" id="{4A327BA7-9986-03E3-7BEC-9C37EA42C434}"/>
              </a:ext>
            </a:extLst>
          </p:cNvPr>
          <p:cNvSpPr txBox="1">
            <a:spLocks/>
          </p:cNvSpPr>
          <p:nvPr/>
        </p:nvSpPr>
        <p:spPr>
          <a:xfrm>
            <a:off x="9441390" y="6552000"/>
            <a:ext cx="1871517" cy="144000"/>
          </a:xfrm>
          <a:prstGeom prst="rect">
            <a:avLst/>
          </a:prstGeom>
        </p:spPr>
        <p:txBody>
          <a:bodyPr vert="horz" lIns="0" tIns="0" rIns="0" bIns="0" rtlCol="0">
            <a:normAutofit fontScale="47500" lnSpcReduction="20000"/>
          </a:bodyPr>
          <a:lstStyle>
            <a:lvl1pPr marL="0" indent="0" algn="l" defTabSz="914377" rtl="0" eaLnBrk="1" latinLnBrk="0" hangingPunct="1">
              <a:lnSpc>
                <a:spcPct val="100000"/>
              </a:lnSpc>
              <a:spcBef>
                <a:spcPts val="0"/>
              </a:spcBef>
              <a:spcAft>
                <a:spcPts val="800"/>
              </a:spcAft>
              <a:buFont typeface="Arial" panose="020B0604020202020204" pitchFamily="34" charset="0"/>
              <a:buNone/>
              <a:defRPr sz="16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37436635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F115D23-FCEF-422D-DC5E-6CC02456978F}"/>
              </a:ext>
            </a:extLst>
          </p:cNvPr>
          <p:cNvSpPr>
            <a:spLocks noGrp="1"/>
          </p:cNvSpPr>
          <p:nvPr>
            <p:ph type="sldNum" sz="quarter" idx="12"/>
          </p:nvPr>
        </p:nvSpPr>
        <p:spPr/>
        <p:txBody>
          <a:bodyPr/>
          <a:lstStyle/>
          <a:p>
            <a:pPr defTabSz="609585"/>
            <a:fld id="{10A01DC5-1685-4615-8240-15192985C6A2}" type="slidenum">
              <a:rPr lang="en-AU">
                <a:solidFill>
                  <a:prstClr val="black"/>
                </a:solidFill>
                <a:latin typeface="Public Sans Light"/>
              </a:rPr>
              <a:pPr defTabSz="609585"/>
              <a:t>32</a:t>
            </a:fld>
            <a:endParaRPr lang="en-AU">
              <a:solidFill>
                <a:prstClr val="black"/>
              </a:solidFill>
              <a:latin typeface="Public Sans Light"/>
            </a:endParaRPr>
          </a:p>
        </p:txBody>
      </p:sp>
      <p:sp>
        <p:nvSpPr>
          <p:cNvPr id="9" name="Rectangle 8">
            <a:extLst>
              <a:ext uri="{FF2B5EF4-FFF2-40B4-BE49-F238E27FC236}">
                <a16:creationId xmlns:a16="http://schemas.microsoft.com/office/drawing/2014/main" id="{015CE744-F174-3060-C3D9-B832B3689966}"/>
              </a:ext>
            </a:extLst>
          </p:cNvPr>
          <p:cNvSpPr/>
          <p:nvPr/>
        </p:nvSpPr>
        <p:spPr>
          <a:xfrm>
            <a:off x="10731827" y="5507500"/>
            <a:ext cx="1240099" cy="728133"/>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algn="ctr" defTabSz="609585"/>
            <a:endParaRPr lang="en-AU" sz="2400">
              <a:solidFill>
                <a:prstClr val="black"/>
              </a:solidFill>
              <a:latin typeface="Public Sans Light"/>
            </a:endParaRPr>
          </a:p>
        </p:txBody>
      </p:sp>
      <p:sp>
        <p:nvSpPr>
          <p:cNvPr id="11" name="TextBox 10">
            <a:extLst>
              <a:ext uri="{FF2B5EF4-FFF2-40B4-BE49-F238E27FC236}">
                <a16:creationId xmlns:a16="http://schemas.microsoft.com/office/drawing/2014/main" id="{DEEDF9E6-08C6-CFBA-8B98-11910006017D}"/>
              </a:ext>
            </a:extLst>
          </p:cNvPr>
          <p:cNvSpPr txBox="1"/>
          <p:nvPr/>
        </p:nvSpPr>
        <p:spPr>
          <a:xfrm>
            <a:off x="118733" y="79093"/>
            <a:ext cx="11760000" cy="830997"/>
          </a:xfrm>
          <a:prstGeom prst="rect">
            <a:avLst/>
          </a:prstGeom>
          <a:noFill/>
        </p:spPr>
        <p:txBody>
          <a:bodyPr wrap="square">
            <a:spAutoFit/>
          </a:bodyPr>
          <a:lstStyle/>
          <a:p>
            <a:pPr defTabSz="609585"/>
            <a:r>
              <a:rPr lang="en-AU" sz="4800">
                <a:solidFill>
                  <a:srgbClr val="BE830E"/>
                </a:solidFill>
                <a:latin typeface="Public Sans"/>
              </a:rPr>
              <a:t>View your personal timetable</a:t>
            </a:r>
          </a:p>
        </p:txBody>
      </p:sp>
      <p:pic>
        <p:nvPicPr>
          <p:cNvPr id="10" name="Content Placeholder 9">
            <a:extLst>
              <a:ext uri="{FF2B5EF4-FFF2-40B4-BE49-F238E27FC236}">
                <a16:creationId xmlns:a16="http://schemas.microsoft.com/office/drawing/2014/main" id="{2320DD1B-EDA7-3104-874E-A030DC89944D}"/>
              </a:ext>
            </a:extLst>
          </p:cNvPr>
          <p:cNvPicPr>
            <a:picLocks noGrp="1" noChangeAspect="1"/>
          </p:cNvPicPr>
          <p:nvPr>
            <p:ph idx="1"/>
          </p:nvPr>
        </p:nvPicPr>
        <p:blipFill>
          <a:blip r:embed="rId2"/>
          <a:stretch>
            <a:fillRect/>
          </a:stretch>
        </p:blipFill>
        <p:spPr>
          <a:xfrm>
            <a:off x="1293420" y="1465166"/>
            <a:ext cx="8453161" cy="3129132"/>
          </a:xfrm>
        </p:spPr>
      </p:pic>
      <p:sp>
        <p:nvSpPr>
          <p:cNvPr id="7" name="Text Placeholder 6">
            <a:extLst>
              <a:ext uri="{FF2B5EF4-FFF2-40B4-BE49-F238E27FC236}">
                <a16:creationId xmlns:a16="http://schemas.microsoft.com/office/drawing/2014/main" id="{30D07378-6803-956A-4B6B-FE9CF9DF0D24}"/>
              </a:ext>
            </a:extLst>
          </p:cNvPr>
          <p:cNvSpPr>
            <a:spLocks noGrp="1"/>
          </p:cNvSpPr>
          <p:nvPr>
            <p:ph type="body" sz="quarter" idx="13"/>
          </p:nvPr>
        </p:nvSpPr>
        <p:spPr>
          <a:xfrm>
            <a:off x="432000" y="4815605"/>
            <a:ext cx="11539925" cy="1420028"/>
          </a:xfrm>
        </p:spPr>
        <p:txBody>
          <a:bodyPr>
            <a:normAutofit/>
          </a:bodyPr>
          <a:lstStyle/>
          <a:p>
            <a:pPr marL="342900" indent="-342900">
              <a:buFont typeface="+mj-lt"/>
              <a:buAutoNum type="arabicPeriod"/>
            </a:pPr>
            <a:r>
              <a:rPr lang="en-US" sz="1600">
                <a:solidFill>
                  <a:schemeClr val="tx1"/>
                </a:solidFill>
                <a:latin typeface="+mn-lt"/>
              </a:rPr>
              <a:t>Click </a:t>
            </a:r>
            <a:r>
              <a:rPr lang="en-US" sz="1600" b="1">
                <a:solidFill>
                  <a:schemeClr val="tx1"/>
                </a:solidFill>
                <a:latin typeface="+mn-lt"/>
              </a:rPr>
              <a:t>Timetable</a:t>
            </a:r>
            <a:r>
              <a:rPr lang="en-US" sz="1600">
                <a:solidFill>
                  <a:schemeClr val="tx1"/>
                </a:solidFill>
                <a:latin typeface="+mn-lt"/>
              </a:rPr>
              <a:t> to see your full timetable</a:t>
            </a:r>
          </a:p>
          <a:p>
            <a:pPr marL="342900" indent="-342900">
              <a:buFont typeface="+mj-lt"/>
              <a:buAutoNum type="arabicPeriod"/>
            </a:pPr>
            <a:r>
              <a:rPr lang="en-US" sz="1600">
                <a:solidFill>
                  <a:schemeClr val="tx1"/>
                </a:solidFill>
                <a:latin typeface="+mn-lt"/>
              </a:rPr>
              <a:t>Use the </a:t>
            </a:r>
            <a:r>
              <a:rPr lang="en-US" sz="1600" b="1">
                <a:solidFill>
                  <a:schemeClr val="tx1"/>
                </a:solidFill>
                <a:latin typeface="+mn-lt"/>
              </a:rPr>
              <a:t>dropdown</a:t>
            </a:r>
            <a:r>
              <a:rPr lang="en-US" sz="1600">
                <a:solidFill>
                  <a:schemeClr val="tx1"/>
                </a:solidFill>
                <a:latin typeface="+mn-lt"/>
              </a:rPr>
              <a:t> to show all weeks</a:t>
            </a:r>
          </a:p>
          <a:p>
            <a:pPr marL="342900" indent="-342900">
              <a:buFont typeface="+mj-lt"/>
              <a:buAutoNum type="arabicPeriod"/>
            </a:pPr>
            <a:r>
              <a:rPr lang="en-US" sz="1600">
                <a:solidFill>
                  <a:schemeClr val="tx1"/>
                </a:solidFill>
                <a:latin typeface="+mn-lt"/>
              </a:rPr>
              <a:t>Switch between </a:t>
            </a:r>
            <a:r>
              <a:rPr lang="en-US" sz="1600" b="1">
                <a:solidFill>
                  <a:schemeClr val="tx1"/>
                </a:solidFill>
                <a:latin typeface="+mn-lt"/>
              </a:rPr>
              <a:t>grid</a:t>
            </a:r>
            <a:r>
              <a:rPr lang="en-US" sz="1600">
                <a:solidFill>
                  <a:schemeClr val="tx1"/>
                </a:solidFill>
                <a:latin typeface="+mn-lt"/>
              </a:rPr>
              <a:t> or </a:t>
            </a:r>
            <a:r>
              <a:rPr lang="en-US" sz="1600" b="1">
                <a:solidFill>
                  <a:schemeClr val="tx1"/>
                </a:solidFill>
                <a:latin typeface="+mn-lt"/>
              </a:rPr>
              <a:t>list</a:t>
            </a:r>
            <a:r>
              <a:rPr lang="en-US" sz="1600">
                <a:solidFill>
                  <a:schemeClr val="tx1"/>
                </a:solidFill>
                <a:latin typeface="+mn-lt"/>
              </a:rPr>
              <a:t> view</a:t>
            </a:r>
          </a:p>
          <a:p>
            <a:pPr marL="342900" indent="-342900">
              <a:buFont typeface="+mj-lt"/>
              <a:buAutoNum type="arabicPeriod"/>
            </a:pPr>
            <a:r>
              <a:rPr lang="en-US" sz="1600">
                <a:solidFill>
                  <a:schemeClr val="tx1"/>
                </a:solidFill>
                <a:latin typeface="+mn-lt"/>
              </a:rPr>
              <a:t>Use the </a:t>
            </a:r>
            <a:r>
              <a:rPr lang="en-US" sz="1600" b="1">
                <a:solidFill>
                  <a:schemeClr val="tx1"/>
                </a:solidFill>
                <a:latin typeface="+mn-lt"/>
              </a:rPr>
              <a:t>slider</a:t>
            </a:r>
            <a:r>
              <a:rPr lang="en-US" sz="1600">
                <a:solidFill>
                  <a:schemeClr val="tx1"/>
                </a:solidFill>
                <a:latin typeface="+mn-lt"/>
              </a:rPr>
              <a:t> to view a specific week</a:t>
            </a:r>
          </a:p>
          <a:p>
            <a:pPr marL="342900" indent="-342900">
              <a:buFont typeface="+mj-lt"/>
              <a:buAutoNum type="arabicPeriod"/>
            </a:pPr>
            <a:r>
              <a:rPr lang="en-US" sz="1600">
                <a:solidFill>
                  <a:schemeClr val="tx1"/>
                </a:solidFill>
                <a:latin typeface="+mn-lt"/>
              </a:rPr>
              <a:t>Use the icons to </a:t>
            </a:r>
            <a:r>
              <a:rPr lang="en-US" sz="1600" b="1">
                <a:solidFill>
                  <a:schemeClr val="tx1"/>
                </a:solidFill>
                <a:latin typeface="+mn-lt"/>
              </a:rPr>
              <a:t>Print</a:t>
            </a:r>
            <a:r>
              <a:rPr lang="en-US" sz="1600">
                <a:solidFill>
                  <a:schemeClr val="tx1"/>
                </a:solidFill>
                <a:latin typeface="+mn-lt"/>
              </a:rPr>
              <a:t>, </a:t>
            </a:r>
            <a:r>
              <a:rPr lang="en-US" sz="1600" b="1">
                <a:solidFill>
                  <a:schemeClr val="tx1"/>
                </a:solidFill>
                <a:latin typeface="+mn-lt"/>
              </a:rPr>
              <a:t>Download</a:t>
            </a:r>
            <a:r>
              <a:rPr lang="en-US" sz="1600">
                <a:solidFill>
                  <a:schemeClr val="tx1"/>
                </a:solidFill>
                <a:latin typeface="+mn-lt"/>
              </a:rPr>
              <a:t>, or </a:t>
            </a:r>
            <a:r>
              <a:rPr lang="en-US" sz="1600" b="1">
                <a:solidFill>
                  <a:schemeClr val="tx1"/>
                </a:solidFill>
                <a:latin typeface="+mn-lt"/>
              </a:rPr>
              <a:t>Filter</a:t>
            </a:r>
            <a:r>
              <a:rPr lang="en-US" sz="1600">
                <a:solidFill>
                  <a:schemeClr val="tx1"/>
                </a:solidFill>
                <a:latin typeface="+mn-lt"/>
              </a:rPr>
              <a:t> your timetable by semester</a:t>
            </a:r>
          </a:p>
        </p:txBody>
      </p:sp>
      <p:sp>
        <p:nvSpPr>
          <p:cNvPr id="13" name="Text Placeholder 6">
            <a:extLst>
              <a:ext uri="{FF2B5EF4-FFF2-40B4-BE49-F238E27FC236}">
                <a16:creationId xmlns:a16="http://schemas.microsoft.com/office/drawing/2014/main" id="{E8233447-6C90-5DDC-6600-A04C51442CE0}"/>
              </a:ext>
            </a:extLst>
          </p:cNvPr>
          <p:cNvSpPr txBox="1">
            <a:spLocks/>
          </p:cNvSpPr>
          <p:nvPr/>
        </p:nvSpPr>
        <p:spPr>
          <a:xfrm>
            <a:off x="384201" y="1100713"/>
            <a:ext cx="11229064" cy="286288"/>
          </a:xfrm>
          <a:prstGeom prst="rect">
            <a:avLst/>
          </a:prstGeom>
        </p:spPr>
        <p:txBody>
          <a:bodyPr vert="horz" lIns="0" tIns="0" rIns="0" bIns="0" rtlCol="0">
            <a:normAutofit/>
          </a:bodyPr>
          <a:lstStyle>
            <a:lvl1pPr marL="0" indent="0" algn="l" defTabSz="685800" rtl="0" eaLnBrk="1" latinLnBrk="0" hangingPunct="1">
              <a:lnSpc>
                <a:spcPct val="80000"/>
              </a:lnSpc>
              <a:spcBef>
                <a:spcPts val="0"/>
              </a:spcBef>
              <a:spcAft>
                <a:spcPts val="600"/>
              </a:spcAft>
              <a:buFont typeface="Arial" panose="020B0604020202020204" pitchFamily="34" charset="0"/>
              <a:buNone/>
              <a:defRPr sz="3600" b="0" kern="1200">
                <a:solidFill>
                  <a:schemeClr val="accent1"/>
                </a:solidFill>
                <a:latin typeface="+mj-lt"/>
                <a:ea typeface="+mn-ea"/>
                <a:cs typeface="+mn-cs"/>
              </a:defRPr>
            </a:lvl1pPr>
            <a:lvl2pPr marL="0" indent="0" algn="l" defTabSz="685800" rtl="0" eaLnBrk="1" latinLnBrk="0" hangingPunct="1">
              <a:lnSpc>
                <a:spcPct val="100000"/>
              </a:lnSpc>
              <a:spcBef>
                <a:spcPts val="0"/>
              </a:spcBef>
              <a:spcAft>
                <a:spcPts val="1200"/>
              </a:spcAft>
              <a:buFont typeface="Arial" panose="020B0604020202020204" pitchFamily="34" charset="0"/>
              <a:buNone/>
              <a:defRPr sz="1800" kern="1200">
                <a:solidFill>
                  <a:schemeClr val="tx1"/>
                </a:solidFill>
                <a:latin typeface="+mn-lt"/>
                <a:ea typeface="+mn-ea"/>
                <a:cs typeface="+mn-cs"/>
              </a:defRPr>
            </a:lvl2pPr>
            <a:lvl3pPr marL="180000" indent="-180000" algn="l" defTabSz="685800" rtl="0" eaLnBrk="1" latinLnBrk="0" hangingPunct="1">
              <a:lnSpc>
                <a:spcPct val="100000"/>
              </a:lnSpc>
              <a:spcBef>
                <a:spcPts val="0"/>
              </a:spcBef>
              <a:spcAft>
                <a:spcPts val="600"/>
              </a:spcAft>
              <a:buClr>
                <a:schemeClr val="accent1"/>
              </a:buClr>
              <a:buFont typeface="Arial" panose="020B0604020202020204" pitchFamily="34" charset="0"/>
              <a:buNone/>
              <a:defRPr sz="1100" kern="1200">
                <a:solidFill>
                  <a:schemeClr val="tx1"/>
                </a:solidFill>
                <a:latin typeface="+mn-lt"/>
                <a:ea typeface="+mn-ea"/>
                <a:cs typeface="+mn-cs"/>
              </a:defRPr>
            </a:lvl3pPr>
            <a:lvl4pPr marL="179388" indent="-179388" algn="l" defTabSz="685800" rtl="0" eaLnBrk="1" latinLnBrk="0" hangingPunct="1">
              <a:lnSpc>
                <a:spcPct val="100000"/>
              </a:lnSpc>
              <a:spcBef>
                <a:spcPts val="0"/>
              </a:spcBef>
              <a:spcAft>
                <a:spcPts val="600"/>
              </a:spcAft>
              <a:buClr>
                <a:schemeClr val="accent1"/>
              </a:buClr>
              <a:buFont typeface="Arial" panose="020B0604020202020204" pitchFamily="34" charset="0"/>
              <a:buChar char="•"/>
              <a:defRPr sz="1100" kern="1200">
                <a:solidFill>
                  <a:schemeClr val="tx1"/>
                </a:solidFill>
                <a:latin typeface="+mn-lt"/>
                <a:ea typeface="+mn-ea"/>
                <a:cs typeface="+mn-cs"/>
              </a:defRPr>
            </a:lvl4pPr>
            <a:lvl5pPr marL="357188" indent="-179388" algn="l" defTabSz="685800" rtl="0" eaLnBrk="1" latinLnBrk="0" hangingPunct="1">
              <a:lnSpc>
                <a:spcPct val="100000"/>
              </a:lnSpc>
              <a:spcBef>
                <a:spcPts val="0"/>
              </a:spcBef>
              <a:spcAft>
                <a:spcPts val="600"/>
              </a:spcAft>
              <a:buClr>
                <a:schemeClr val="accent1"/>
              </a:buClr>
              <a:buFont typeface="Times New Roman" panose="02020603050405020304" pitchFamily="18" charset="0"/>
              <a:buChar char="–"/>
              <a:defRPr sz="11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914377">
              <a:spcAft>
                <a:spcPts val="800"/>
              </a:spcAft>
            </a:pPr>
            <a:r>
              <a:rPr lang="en-AU" sz="1600">
                <a:solidFill>
                  <a:prstClr val="black"/>
                </a:solidFill>
                <a:latin typeface="Public Sans Light"/>
              </a:rPr>
              <a:t>Once you have allocated yourself to your class activities, you will be able to generate your timetable:</a:t>
            </a:r>
          </a:p>
        </p:txBody>
      </p:sp>
      <p:sp>
        <p:nvSpPr>
          <p:cNvPr id="3" name="Footer Placeholder 1">
            <a:extLst>
              <a:ext uri="{FF2B5EF4-FFF2-40B4-BE49-F238E27FC236}">
                <a16:creationId xmlns:a16="http://schemas.microsoft.com/office/drawing/2014/main" id="{CB0A09CC-68B6-319D-3B7C-3A8838260D62}"/>
              </a:ext>
            </a:extLst>
          </p:cNvPr>
          <p:cNvSpPr>
            <a:spLocks noGrp="1"/>
          </p:cNvSpPr>
          <p:nvPr>
            <p:ph type="ftr" sz="quarter" idx="11"/>
          </p:nvPr>
        </p:nvSpPr>
        <p:spPr>
          <a:xfrm>
            <a:off x="672000" y="6561450"/>
            <a:ext cx="7200000" cy="144000"/>
          </a:xfrm>
        </p:spPr>
        <p:txBody>
          <a:bodyPr/>
          <a:lstStyle/>
          <a:p>
            <a:pPr lvl="0" defTabSz="609585">
              <a:defRPr/>
            </a:pPr>
            <a:r>
              <a:rPr lang="en-US" dirty="0">
                <a:solidFill>
                  <a:prstClr val="black"/>
                </a:solidFill>
              </a:rPr>
              <a:t>S2 2026 Orientation week | </a:t>
            </a:r>
            <a:r>
              <a:rPr lang="en-AU" dirty="0">
                <a:solidFill>
                  <a:prstClr val="black"/>
                </a:solidFill>
              </a:rPr>
              <a:t>Timetabling presentation and Q&amp;A</a:t>
            </a:r>
          </a:p>
        </p:txBody>
      </p:sp>
      <p:sp>
        <p:nvSpPr>
          <p:cNvPr id="6" name="Date Placeholder 3">
            <a:extLst>
              <a:ext uri="{FF2B5EF4-FFF2-40B4-BE49-F238E27FC236}">
                <a16:creationId xmlns:a16="http://schemas.microsoft.com/office/drawing/2014/main" id="{9BC29D84-1073-FF44-6DB5-4743BECAC7B0}"/>
              </a:ext>
            </a:extLst>
          </p:cNvPr>
          <p:cNvSpPr txBox="1">
            <a:spLocks/>
          </p:cNvSpPr>
          <p:nvPr/>
        </p:nvSpPr>
        <p:spPr>
          <a:xfrm>
            <a:off x="9441390" y="6552000"/>
            <a:ext cx="1871517" cy="144000"/>
          </a:xfrm>
          <a:prstGeom prst="rect">
            <a:avLst/>
          </a:prstGeom>
        </p:spPr>
        <p:txBody>
          <a:bodyPr vert="horz" lIns="0" tIns="0" rIns="0" bIns="0" rtlCol="0">
            <a:normAutofit fontScale="47500" lnSpcReduction="20000"/>
          </a:bodyPr>
          <a:lstStyle>
            <a:lvl1pPr marL="0" indent="0" algn="l" defTabSz="914377" rtl="0" eaLnBrk="1" latinLnBrk="0" hangingPunct="1">
              <a:lnSpc>
                <a:spcPct val="100000"/>
              </a:lnSpc>
              <a:spcBef>
                <a:spcPts val="0"/>
              </a:spcBef>
              <a:spcAft>
                <a:spcPts val="800"/>
              </a:spcAft>
              <a:buFont typeface="Arial" panose="020B0604020202020204" pitchFamily="34" charset="0"/>
              <a:buNone/>
              <a:defRPr sz="16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28544177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F115D23-FCEF-422D-DC5E-6CC02456978F}"/>
              </a:ext>
            </a:extLst>
          </p:cNvPr>
          <p:cNvSpPr>
            <a:spLocks noGrp="1"/>
          </p:cNvSpPr>
          <p:nvPr>
            <p:ph type="sldNum" sz="quarter" idx="12"/>
          </p:nvPr>
        </p:nvSpPr>
        <p:spPr/>
        <p:txBody>
          <a:bodyPr/>
          <a:lstStyle/>
          <a:p>
            <a:pPr defTabSz="609585"/>
            <a:fld id="{10A01DC5-1685-4615-8240-15192985C6A2}" type="slidenum">
              <a:rPr lang="en-AU">
                <a:solidFill>
                  <a:prstClr val="black"/>
                </a:solidFill>
                <a:latin typeface="Public Sans Light"/>
              </a:rPr>
              <a:pPr defTabSz="609585"/>
              <a:t>33</a:t>
            </a:fld>
            <a:endParaRPr lang="en-AU">
              <a:solidFill>
                <a:prstClr val="black"/>
              </a:solidFill>
              <a:latin typeface="Public Sans Light"/>
            </a:endParaRPr>
          </a:p>
        </p:txBody>
      </p:sp>
      <p:sp>
        <p:nvSpPr>
          <p:cNvPr id="9" name="Rectangle 8">
            <a:extLst>
              <a:ext uri="{FF2B5EF4-FFF2-40B4-BE49-F238E27FC236}">
                <a16:creationId xmlns:a16="http://schemas.microsoft.com/office/drawing/2014/main" id="{015CE744-F174-3060-C3D9-B832B3689966}"/>
              </a:ext>
            </a:extLst>
          </p:cNvPr>
          <p:cNvSpPr/>
          <p:nvPr/>
        </p:nvSpPr>
        <p:spPr>
          <a:xfrm>
            <a:off x="10731827" y="5507500"/>
            <a:ext cx="1240099" cy="728133"/>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algn="ctr" defTabSz="609585"/>
            <a:endParaRPr lang="en-AU" sz="2400">
              <a:solidFill>
                <a:prstClr val="black"/>
              </a:solidFill>
              <a:latin typeface="Public Sans Light"/>
            </a:endParaRPr>
          </a:p>
        </p:txBody>
      </p:sp>
      <p:sp>
        <p:nvSpPr>
          <p:cNvPr id="11" name="TextBox 10">
            <a:extLst>
              <a:ext uri="{FF2B5EF4-FFF2-40B4-BE49-F238E27FC236}">
                <a16:creationId xmlns:a16="http://schemas.microsoft.com/office/drawing/2014/main" id="{DEEDF9E6-08C6-CFBA-8B98-11910006017D}"/>
              </a:ext>
            </a:extLst>
          </p:cNvPr>
          <p:cNvSpPr txBox="1"/>
          <p:nvPr/>
        </p:nvSpPr>
        <p:spPr>
          <a:xfrm>
            <a:off x="118733" y="79092"/>
            <a:ext cx="11760000" cy="1569660"/>
          </a:xfrm>
          <a:prstGeom prst="rect">
            <a:avLst/>
          </a:prstGeom>
          <a:noFill/>
        </p:spPr>
        <p:txBody>
          <a:bodyPr wrap="square">
            <a:spAutoFit/>
          </a:bodyPr>
          <a:lstStyle/>
          <a:p>
            <a:pPr defTabSz="609585"/>
            <a:r>
              <a:rPr lang="en-AU" sz="4800">
                <a:solidFill>
                  <a:srgbClr val="BE830E"/>
                </a:solidFill>
                <a:latin typeface="Public Sans"/>
              </a:rPr>
              <a:t>Export your timetable to your external calendar</a:t>
            </a:r>
          </a:p>
        </p:txBody>
      </p:sp>
      <p:pic>
        <p:nvPicPr>
          <p:cNvPr id="14" name="Picture 13">
            <a:extLst>
              <a:ext uri="{FF2B5EF4-FFF2-40B4-BE49-F238E27FC236}">
                <a16:creationId xmlns:a16="http://schemas.microsoft.com/office/drawing/2014/main" id="{68D04403-BDE5-8295-5117-E2E54CC1DA0F}"/>
              </a:ext>
            </a:extLst>
          </p:cNvPr>
          <p:cNvPicPr>
            <a:picLocks noChangeAspect="1"/>
          </p:cNvPicPr>
          <p:nvPr/>
        </p:nvPicPr>
        <p:blipFill>
          <a:blip r:embed="rId2"/>
          <a:stretch>
            <a:fillRect/>
          </a:stretch>
        </p:blipFill>
        <p:spPr>
          <a:xfrm>
            <a:off x="4129528" y="1097966"/>
            <a:ext cx="7416800" cy="4991100"/>
          </a:xfrm>
          <a:prstGeom prst="rect">
            <a:avLst/>
          </a:prstGeom>
        </p:spPr>
      </p:pic>
      <p:pic>
        <p:nvPicPr>
          <p:cNvPr id="16" name="Picture 15">
            <a:extLst>
              <a:ext uri="{FF2B5EF4-FFF2-40B4-BE49-F238E27FC236}">
                <a16:creationId xmlns:a16="http://schemas.microsoft.com/office/drawing/2014/main" id="{432B5CDA-A00D-B22F-BDAD-42940B0EE078}"/>
              </a:ext>
            </a:extLst>
          </p:cNvPr>
          <p:cNvPicPr>
            <a:picLocks noChangeAspect="1"/>
          </p:cNvPicPr>
          <p:nvPr/>
        </p:nvPicPr>
        <p:blipFill>
          <a:blip r:embed="rId3"/>
          <a:srcRect l="3588"/>
          <a:stretch/>
        </p:blipFill>
        <p:spPr>
          <a:xfrm>
            <a:off x="779121" y="1639663"/>
            <a:ext cx="2875495" cy="4508311"/>
          </a:xfrm>
          <a:prstGeom prst="rect">
            <a:avLst/>
          </a:prstGeom>
        </p:spPr>
      </p:pic>
      <p:sp>
        <p:nvSpPr>
          <p:cNvPr id="3" name="Footer Placeholder 1">
            <a:extLst>
              <a:ext uri="{FF2B5EF4-FFF2-40B4-BE49-F238E27FC236}">
                <a16:creationId xmlns:a16="http://schemas.microsoft.com/office/drawing/2014/main" id="{C80015E4-4F12-0FC8-2562-021B69A96B1B}"/>
              </a:ext>
            </a:extLst>
          </p:cNvPr>
          <p:cNvSpPr>
            <a:spLocks noGrp="1"/>
          </p:cNvSpPr>
          <p:nvPr>
            <p:ph type="ftr" sz="quarter" idx="11"/>
          </p:nvPr>
        </p:nvSpPr>
        <p:spPr>
          <a:xfrm>
            <a:off x="672000" y="6561450"/>
            <a:ext cx="7200000" cy="144000"/>
          </a:xfrm>
        </p:spPr>
        <p:txBody>
          <a:bodyPr/>
          <a:lstStyle/>
          <a:p>
            <a:pPr lvl="0" defTabSz="609585">
              <a:defRPr/>
            </a:pPr>
            <a:r>
              <a:rPr lang="en-US" dirty="0">
                <a:solidFill>
                  <a:prstClr val="black"/>
                </a:solidFill>
              </a:rPr>
              <a:t>S2 2026 Orientation week | </a:t>
            </a:r>
            <a:r>
              <a:rPr lang="en-AU" dirty="0">
                <a:solidFill>
                  <a:prstClr val="black"/>
                </a:solidFill>
              </a:rPr>
              <a:t>Timetabling presentation and Q&amp;A</a:t>
            </a:r>
          </a:p>
        </p:txBody>
      </p:sp>
      <p:sp>
        <p:nvSpPr>
          <p:cNvPr id="6" name="Date Placeholder 3">
            <a:extLst>
              <a:ext uri="{FF2B5EF4-FFF2-40B4-BE49-F238E27FC236}">
                <a16:creationId xmlns:a16="http://schemas.microsoft.com/office/drawing/2014/main" id="{A286EF3C-C69D-5EB6-7D4B-FE45FD915CB9}"/>
              </a:ext>
            </a:extLst>
          </p:cNvPr>
          <p:cNvSpPr txBox="1">
            <a:spLocks/>
          </p:cNvSpPr>
          <p:nvPr/>
        </p:nvSpPr>
        <p:spPr>
          <a:xfrm>
            <a:off x="9441390" y="6552000"/>
            <a:ext cx="1871517" cy="144000"/>
          </a:xfrm>
          <a:prstGeom prst="rect">
            <a:avLst/>
          </a:prstGeom>
        </p:spPr>
        <p:txBody>
          <a:bodyPr vert="horz" lIns="0" tIns="0" rIns="0" bIns="0" rtlCol="0">
            <a:normAutofit fontScale="47500" lnSpcReduction="20000"/>
          </a:bodyPr>
          <a:lstStyle>
            <a:lvl1pPr marL="0" indent="0" algn="l" defTabSz="914377" rtl="0" eaLnBrk="1" latinLnBrk="0" hangingPunct="1">
              <a:lnSpc>
                <a:spcPct val="100000"/>
              </a:lnSpc>
              <a:spcBef>
                <a:spcPts val="0"/>
              </a:spcBef>
              <a:spcAft>
                <a:spcPts val="800"/>
              </a:spcAft>
              <a:buFont typeface="Arial" panose="020B0604020202020204" pitchFamily="34" charset="0"/>
              <a:buNone/>
              <a:defRPr sz="16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26014017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DB46DC-A8DE-7723-C78B-0201CBF52E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DE4EAE-3BD1-8B68-2733-CD0BC3DB9E9D}"/>
              </a:ext>
            </a:extLst>
          </p:cNvPr>
          <p:cNvSpPr>
            <a:spLocks noGrp="1"/>
          </p:cNvSpPr>
          <p:nvPr>
            <p:ph type="title"/>
          </p:nvPr>
        </p:nvSpPr>
        <p:spPr>
          <a:xfrm>
            <a:off x="2121243" y="432001"/>
            <a:ext cx="9800968" cy="2852737"/>
          </a:xfrm>
        </p:spPr>
        <p:txBody>
          <a:bodyPr>
            <a:normAutofit/>
          </a:bodyPr>
          <a:lstStyle/>
          <a:p>
            <a:r>
              <a:rPr lang="en-AU" sz="8000" dirty="0"/>
              <a:t>AFTER TIMETABLING</a:t>
            </a:r>
          </a:p>
        </p:txBody>
      </p:sp>
      <p:sp>
        <p:nvSpPr>
          <p:cNvPr id="4" name="Slide Number Placeholder 3">
            <a:extLst>
              <a:ext uri="{FF2B5EF4-FFF2-40B4-BE49-F238E27FC236}">
                <a16:creationId xmlns:a16="http://schemas.microsoft.com/office/drawing/2014/main" id="{B7610551-BEA9-616D-1DE9-6623E55C5667}"/>
              </a:ext>
            </a:extLst>
          </p:cNvPr>
          <p:cNvSpPr>
            <a:spLocks noGrp="1"/>
          </p:cNvSpPr>
          <p:nvPr>
            <p:ph type="sldNum" sz="quarter" idx="12"/>
          </p:nvPr>
        </p:nvSpPr>
        <p:spPr>
          <a:xfrm>
            <a:off x="432000" y="6552000"/>
            <a:ext cx="480000" cy="144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0A01DC5-1685-4615-8240-15192985C6A2}" type="slidenum">
              <a:rPr kumimoji="0" lang="en-AU" sz="800" b="0" i="0" u="none" strike="noStrike" kern="1200" cap="all" spc="0" normalizeH="0" baseline="0" noProof="0" smtClean="0">
                <a:ln>
                  <a:noFill/>
                </a:ln>
                <a:solidFill>
                  <a:prstClr val="black"/>
                </a:solidFill>
                <a:effectLst/>
                <a:uLnTx/>
                <a:uFillTx/>
                <a:latin typeface="Public Sans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34</a:t>
            </a:fld>
            <a:endParaRPr kumimoji="0" lang="en-AU" sz="800" b="0" i="0" u="none" strike="noStrike" kern="1200" cap="all" spc="0" normalizeH="0" baseline="0" noProof="0">
              <a:ln>
                <a:noFill/>
              </a:ln>
              <a:solidFill>
                <a:prstClr val="black"/>
              </a:solidFill>
              <a:effectLst/>
              <a:uLnTx/>
              <a:uFillTx/>
              <a:latin typeface="Public Sans Light"/>
              <a:ea typeface="+mn-ea"/>
              <a:cs typeface="+mn-cs"/>
            </a:endParaRPr>
          </a:p>
        </p:txBody>
      </p:sp>
      <p:sp>
        <p:nvSpPr>
          <p:cNvPr id="6" name="Text Placeholder 5">
            <a:extLst>
              <a:ext uri="{FF2B5EF4-FFF2-40B4-BE49-F238E27FC236}">
                <a16:creationId xmlns:a16="http://schemas.microsoft.com/office/drawing/2014/main" id="{4725C67C-1E30-446D-DF99-31FF27E5E3A7}"/>
              </a:ext>
            </a:extLst>
          </p:cNvPr>
          <p:cNvSpPr>
            <a:spLocks noGrp="1"/>
          </p:cNvSpPr>
          <p:nvPr>
            <p:ph type="body" sz="quarter" idx="13"/>
          </p:nvPr>
        </p:nvSpPr>
        <p:spPr>
          <a:xfrm>
            <a:off x="432001" y="432001"/>
            <a:ext cx="2440828" cy="2410884"/>
          </a:xfrm>
        </p:spPr>
        <p:txBody>
          <a:bodyPr vert="horz" lIns="0" tIns="0" rIns="0" bIns="0" rtlCol="0" anchor="t">
            <a:normAutofit/>
          </a:bodyPr>
          <a:lstStyle/>
          <a:p>
            <a:r>
              <a:rPr lang="en-AU" sz="8500"/>
              <a:t>06</a:t>
            </a:r>
            <a:endParaRPr lang="en-US"/>
          </a:p>
        </p:txBody>
      </p:sp>
      <p:pic>
        <p:nvPicPr>
          <p:cNvPr id="3" name="Picture 2" descr="A black and white image of a person&amp;#39;s face with sunglasses&#10;&#10;Description automatically generated">
            <a:extLst>
              <a:ext uri="{FF2B5EF4-FFF2-40B4-BE49-F238E27FC236}">
                <a16:creationId xmlns:a16="http://schemas.microsoft.com/office/drawing/2014/main" id="{C7F90B2A-8AEA-04CC-B707-4B15F673E40C}"/>
              </a:ext>
            </a:extLst>
          </p:cNvPr>
          <p:cNvPicPr>
            <a:picLocks noChangeAspect="1"/>
          </p:cNvPicPr>
          <p:nvPr/>
        </p:nvPicPr>
        <p:blipFill>
          <a:blip r:embed="rId2"/>
          <a:stretch>
            <a:fillRect/>
          </a:stretch>
        </p:blipFill>
        <p:spPr>
          <a:xfrm>
            <a:off x="2059" y="3431060"/>
            <a:ext cx="2704071" cy="2704071"/>
          </a:xfrm>
          <a:prstGeom prst="rect">
            <a:avLst/>
          </a:prstGeom>
        </p:spPr>
      </p:pic>
      <p:pic>
        <p:nvPicPr>
          <p:cNvPr id="5" name="Picture 4" descr="A white line on a black background&#10;&#10;Description automatically generated">
            <a:extLst>
              <a:ext uri="{FF2B5EF4-FFF2-40B4-BE49-F238E27FC236}">
                <a16:creationId xmlns:a16="http://schemas.microsoft.com/office/drawing/2014/main" id="{82FC32FF-7324-6C2F-1374-4FF6416F88F2}"/>
              </a:ext>
            </a:extLst>
          </p:cNvPr>
          <p:cNvPicPr>
            <a:picLocks noChangeAspect="1"/>
          </p:cNvPicPr>
          <p:nvPr/>
        </p:nvPicPr>
        <p:blipFill>
          <a:blip r:embed="rId3"/>
          <a:srcRect l="-219" t="-3448" r="-23" b="3135"/>
          <a:stretch/>
        </p:blipFill>
        <p:spPr>
          <a:xfrm>
            <a:off x="1123385" y="1855573"/>
            <a:ext cx="4281739" cy="3301338"/>
          </a:xfrm>
          <a:prstGeom prst="rect">
            <a:avLst/>
          </a:prstGeom>
        </p:spPr>
      </p:pic>
      <p:sp>
        <p:nvSpPr>
          <p:cNvPr id="9" name="TextBox 8">
            <a:extLst>
              <a:ext uri="{FF2B5EF4-FFF2-40B4-BE49-F238E27FC236}">
                <a16:creationId xmlns:a16="http://schemas.microsoft.com/office/drawing/2014/main" id="{53E69782-25E7-195E-684B-0DD5F2707D8C}"/>
              </a:ext>
            </a:extLst>
          </p:cNvPr>
          <p:cNvSpPr txBox="1"/>
          <p:nvPr/>
        </p:nvSpPr>
        <p:spPr>
          <a:xfrm>
            <a:off x="2252687" y="2894735"/>
            <a:ext cx="228599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defRPr/>
            </a:pPr>
            <a:r>
              <a:rPr kumimoji="0" lang="en-US" sz="1800" b="0" i="0" u="none" strike="noStrike" kern="1200" cap="none" spc="0" normalizeH="0" baseline="0" noProof="0">
                <a:ln>
                  <a:noFill/>
                </a:ln>
                <a:solidFill>
                  <a:prstClr val="black"/>
                </a:solidFill>
                <a:effectLst/>
                <a:uLnTx/>
                <a:uFillTx/>
                <a:latin typeface="Public Sans Light"/>
                <a:ea typeface="+mn-ea"/>
                <a:cs typeface="+mn-cs"/>
              </a:rPr>
              <a:t>How will I access course materials?</a:t>
            </a:r>
          </a:p>
        </p:txBody>
      </p:sp>
      <p:pic>
        <p:nvPicPr>
          <p:cNvPr id="10" name="Picture 9" descr="A person&amp;#39;s head with a black background&#10;&#10;Description automatically generated">
            <a:extLst>
              <a:ext uri="{FF2B5EF4-FFF2-40B4-BE49-F238E27FC236}">
                <a16:creationId xmlns:a16="http://schemas.microsoft.com/office/drawing/2014/main" id="{EAAF6DED-6E21-4D45-C75D-5B128E3F2543}"/>
              </a:ext>
            </a:extLst>
          </p:cNvPr>
          <p:cNvPicPr>
            <a:picLocks noChangeAspect="1"/>
          </p:cNvPicPr>
          <p:nvPr/>
        </p:nvPicPr>
        <p:blipFill>
          <a:blip r:embed="rId4"/>
          <a:stretch>
            <a:fillRect/>
          </a:stretch>
        </p:blipFill>
        <p:spPr>
          <a:xfrm>
            <a:off x="9012194" y="3286897"/>
            <a:ext cx="2910017" cy="2848233"/>
          </a:xfrm>
          <a:prstGeom prst="rect">
            <a:avLst/>
          </a:prstGeom>
        </p:spPr>
      </p:pic>
      <p:pic>
        <p:nvPicPr>
          <p:cNvPr id="11" name="Picture 10" descr="A white lines on a black background&#10;&#10;Description automatically generated">
            <a:extLst>
              <a:ext uri="{FF2B5EF4-FFF2-40B4-BE49-F238E27FC236}">
                <a16:creationId xmlns:a16="http://schemas.microsoft.com/office/drawing/2014/main" id="{026CACA9-DEF6-66DB-5C88-19A6E190AD73}"/>
              </a:ext>
            </a:extLst>
          </p:cNvPr>
          <p:cNvPicPr>
            <a:picLocks noChangeAspect="1"/>
          </p:cNvPicPr>
          <p:nvPr/>
        </p:nvPicPr>
        <p:blipFill>
          <a:blip r:embed="rId5"/>
          <a:stretch>
            <a:fillRect/>
          </a:stretch>
        </p:blipFill>
        <p:spPr>
          <a:xfrm>
            <a:off x="7691718" y="1851058"/>
            <a:ext cx="3108282" cy="2637879"/>
          </a:xfrm>
          <a:prstGeom prst="rect">
            <a:avLst/>
          </a:prstGeom>
        </p:spPr>
      </p:pic>
      <p:sp>
        <p:nvSpPr>
          <p:cNvPr id="12" name="TextBox 11">
            <a:extLst>
              <a:ext uri="{FF2B5EF4-FFF2-40B4-BE49-F238E27FC236}">
                <a16:creationId xmlns:a16="http://schemas.microsoft.com/office/drawing/2014/main" id="{D585EF04-6A1F-5862-AB67-C39A64A88B65}"/>
              </a:ext>
            </a:extLst>
          </p:cNvPr>
          <p:cNvSpPr txBox="1"/>
          <p:nvPr/>
        </p:nvSpPr>
        <p:spPr>
          <a:xfrm>
            <a:off x="8381631" y="2546861"/>
            <a:ext cx="1534297"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Public Sans Light"/>
                <a:ea typeface="+mn-ea"/>
                <a:cs typeface="+mn-cs"/>
              </a:rPr>
              <a:t>Do I need a textbook?</a:t>
            </a:r>
          </a:p>
        </p:txBody>
      </p:sp>
      <p:sp>
        <p:nvSpPr>
          <p:cNvPr id="13" name="Footer Placeholder 1">
            <a:extLst>
              <a:ext uri="{FF2B5EF4-FFF2-40B4-BE49-F238E27FC236}">
                <a16:creationId xmlns:a16="http://schemas.microsoft.com/office/drawing/2014/main" id="{ECB707A5-D98E-40E9-9790-8CBB53A8E145}"/>
              </a:ext>
            </a:extLst>
          </p:cNvPr>
          <p:cNvSpPr>
            <a:spLocks noGrp="1"/>
          </p:cNvSpPr>
          <p:nvPr>
            <p:ph type="ftr" sz="quarter" idx="11"/>
          </p:nvPr>
        </p:nvSpPr>
        <p:spPr>
          <a:xfrm>
            <a:off x="672000" y="6561450"/>
            <a:ext cx="7200000" cy="144000"/>
          </a:xfrm>
        </p:spPr>
        <p:txBody>
          <a:bodyPr/>
          <a:lstStyle/>
          <a:p>
            <a:pPr lvl="0" defTabSz="609585">
              <a:defRPr/>
            </a:pPr>
            <a:r>
              <a:rPr lang="en-US" dirty="0">
                <a:solidFill>
                  <a:prstClr val="black"/>
                </a:solidFill>
              </a:rPr>
              <a:t>S2 2026 Orientation week | </a:t>
            </a:r>
            <a:r>
              <a:rPr lang="en-AU" dirty="0">
                <a:solidFill>
                  <a:prstClr val="black"/>
                </a:solidFill>
              </a:rPr>
              <a:t>Timetabling presentation and Q&amp;A</a:t>
            </a:r>
          </a:p>
        </p:txBody>
      </p:sp>
      <p:sp>
        <p:nvSpPr>
          <p:cNvPr id="8" name="Date Placeholder 3">
            <a:extLst>
              <a:ext uri="{FF2B5EF4-FFF2-40B4-BE49-F238E27FC236}">
                <a16:creationId xmlns:a16="http://schemas.microsoft.com/office/drawing/2014/main" id="{470EB0E8-1F8A-7A26-B7B5-B1A76ECF34AD}"/>
              </a:ext>
            </a:extLst>
          </p:cNvPr>
          <p:cNvSpPr txBox="1">
            <a:spLocks/>
          </p:cNvSpPr>
          <p:nvPr/>
        </p:nvSpPr>
        <p:spPr>
          <a:xfrm>
            <a:off x="9441390" y="6552000"/>
            <a:ext cx="1871517" cy="144000"/>
          </a:xfrm>
          <a:prstGeom prst="rect">
            <a:avLst/>
          </a:prstGeom>
        </p:spPr>
        <p:txBody>
          <a:bodyPr vert="horz" lIns="0" tIns="0" rIns="0" bIns="0" rtlCol="0">
            <a:normAutofit fontScale="47500" lnSpcReduction="20000"/>
          </a:bodyPr>
          <a:lstStyle>
            <a:lvl1pPr marL="0" indent="0" algn="l" defTabSz="914377" rtl="0" eaLnBrk="1" latinLnBrk="0" hangingPunct="1">
              <a:lnSpc>
                <a:spcPct val="100000"/>
              </a:lnSpc>
              <a:spcBef>
                <a:spcPts val="0"/>
              </a:spcBef>
              <a:spcAft>
                <a:spcPts val="800"/>
              </a:spcAft>
              <a:buFont typeface="Arial" panose="020B0604020202020204" pitchFamily="34" charset="0"/>
              <a:buNone/>
              <a:defRPr sz="16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25569163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EBD120-0E5A-483F-590D-6B5837CD5DCD}"/>
            </a:ext>
          </a:extLst>
        </p:cNvPr>
        <p:cNvGrpSpPr/>
        <p:nvPr/>
      </p:nvGrpSpPr>
      <p:grpSpPr>
        <a:xfrm>
          <a:off x="0" y="0"/>
          <a:ext cx="0" cy="0"/>
          <a:chOff x="0" y="0"/>
          <a:chExt cx="0" cy="0"/>
        </a:xfrm>
      </p:grpSpPr>
      <p:sp>
        <p:nvSpPr>
          <p:cNvPr id="10" name="Slide Number Placeholder 3">
            <a:extLst>
              <a:ext uri="{FF2B5EF4-FFF2-40B4-BE49-F238E27FC236}">
                <a16:creationId xmlns:a16="http://schemas.microsoft.com/office/drawing/2014/main" id="{F2A25B8A-0040-3135-CC9F-4A69433830B0}"/>
              </a:ext>
            </a:extLst>
          </p:cNvPr>
          <p:cNvSpPr>
            <a:spLocks noGrp="1"/>
          </p:cNvSpPr>
          <p:nvPr>
            <p:ph type="sldNum" sz="quarter" idx="12"/>
          </p:nvPr>
        </p:nvSpPr>
        <p:spPr>
          <a:xfrm>
            <a:off x="432000" y="6552000"/>
            <a:ext cx="480000" cy="144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0A01DC5-1685-4615-8240-15192985C6A2}" type="slidenum">
              <a:rPr kumimoji="0" lang="en-AU" sz="800" b="0" i="0" u="none" strike="noStrike" kern="1200" cap="all" spc="0" normalizeH="0" baseline="0" noProof="0" smtClean="0">
                <a:ln>
                  <a:noFill/>
                </a:ln>
                <a:solidFill>
                  <a:prstClr val="black"/>
                </a:solidFill>
                <a:effectLst/>
                <a:uLnTx/>
                <a:uFillTx/>
                <a:latin typeface="Public Sans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35</a:t>
            </a:fld>
            <a:endParaRPr kumimoji="0" lang="en-AU" sz="800" b="0" i="0" u="none" strike="noStrike" kern="1200" cap="all" spc="0" normalizeH="0" baseline="0" noProof="0">
              <a:ln>
                <a:noFill/>
              </a:ln>
              <a:solidFill>
                <a:prstClr val="black"/>
              </a:solidFill>
              <a:effectLst/>
              <a:uLnTx/>
              <a:uFillTx/>
              <a:latin typeface="Public Sans Light"/>
              <a:ea typeface="+mn-ea"/>
              <a:cs typeface="+mn-cs"/>
            </a:endParaRPr>
          </a:p>
        </p:txBody>
      </p:sp>
      <p:sp>
        <p:nvSpPr>
          <p:cNvPr id="4" name="TextBox 3">
            <a:extLst>
              <a:ext uri="{FF2B5EF4-FFF2-40B4-BE49-F238E27FC236}">
                <a16:creationId xmlns:a16="http://schemas.microsoft.com/office/drawing/2014/main" id="{D3FA0A64-DE1F-730C-0E9D-3A9F7E3BF640}"/>
              </a:ext>
            </a:extLst>
          </p:cNvPr>
          <p:cNvSpPr txBox="1"/>
          <p:nvPr/>
        </p:nvSpPr>
        <p:spPr>
          <a:xfrm>
            <a:off x="431799" y="1482581"/>
            <a:ext cx="11057267"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b="0" i="0" u="none" strike="noStrike" kern="1200" cap="none" spc="0" normalizeH="0" baseline="0" noProof="0" dirty="0">
                <a:ln>
                  <a:noFill/>
                </a:ln>
                <a:solidFill>
                  <a:prstClr val="black"/>
                </a:solidFill>
                <a:effectLst/>
                <a:uLnTx/>
                <a:uFillTx/>
                <a:ea typeface="+mn-ea"/>
                <a:cs typeface="+mn-cs"/>
              </a:rPr>
              <a:t>You’ll access your learning materials through </a:t>
            </a:r>
            <a:r>
              <a:rPr kumimoji="0" lang="en-AU" b="0" i="0" u="none" strike="noStrike" kern="1200" cap="none" spc="0" normalizeH="0" baseline="0" noProof="0" dirty="0">
                <a:ln>
                  <a:noFill/>
                </a:ln>
                <a:solidFill>
                  <a:prstClr val="black"/>
                </a:solidFill>
                <a:effectLst/>
                <a:uLnTx/>
                <a:uFillTx/>
                <a:ea typeface="+mn-ea"/>
                <a:cs typeface="+mn-cs"/>
                <a:hlinkClick r:id="rId3"/>
              </a:rPr>
              <a:t>Canvas</a:t>
            </a:r>
            <a:r>
              <a:rPr kumimoji="0" lang="en-AU" b="0" i="0" u="none" strike="noStrike" kern="1200" cap="none" spc="0" normalizeH="0" baseline="0" noProof="0" dirty="0">
                <a:ln>
                  <a:noFill/>
                </a:ln>
                <a:solidFill>
                  <a:prstClr val="black"/>
                </a:solidFill>
                <a:effectLst/>
                <a:uLnTx/>
                <a:uFillTx/>
                <a:ea typeface="+mn-ea"/>
                <a:cs typeface="+mn-cs"/>
              </a:rPr>
              <a:t>. </a:t>
            </a:r>
            <a:br>
              <a:rPr kumimoji="0" lang="en-AU" b="0" i="0" u="none" strike="noStrike" kern="1200" cap="none" spc="0" normalizeH="0" baseline="0" noProof="0" dirty="0">
                <a:ln>
                  <a:noFill/>
                </a:ln>
                <a:solidFill>
                  <a:prstClr val="black"/>
                </a:solidFill>
                <a:effectLst/>
                <a:uLnTx/>
                <a:uFillTx/>
                <a:ea typeface="+mn-ea"/>
                <a:cs typeface="+mn-cs"/>
              </a:rPr>
            </a:br>
            <a:br>
              <a:rPr kumimoji="0" lang="en-AU" b="0" i="0" u="none" strike="noStrike" kern="1200" cap="none" spc="0" normalizeH="0" baseline="0" noProof="0" dirty="0">
                <a:ln>
                  <a:noFill/>
                </a:ln>
                <a:solidFill>
                  <a:prstClr val="black"/>
                </a:solidFill>
                <a:effectLst/>
                <a:uLnTx/>
                <a:uFillTx/>
                <a:ea typeface="+mn-ea"/>
                <a:cs typeface="+mn-cs"/>
              </a:rPr>
            </a:br>
            <a:r>
              <a:rPr kumimoji="0" lang="en-US" b="0" i="0" u="none" strike="noStrike" kern="1200" cap="none" spc="0" normalizeH="0" baseline="0" noProof="0" dirty="0">
                <a:ln>
                  <a:noFill/>
                </a:ln>
                <a:solidFill>
                  <a:prstClr val="black"/>
                </a:solidFill>
                <a:effectLst/>
                <a:uLnTx/>
                <a:uFillTx/>
                <a:ea typeface="+mn-ea"/>
                <a:cs typeface="+mn-cs"/>
              </a:rPr>
              <a:t>This includes:</a:t>
            </a:r>
          </a:p>
          <a:p>
            <a:pPr marL="380990" marR="0" lvl="0" indent="-38099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i="0" u="none" strike="noStrike" kern="1200" cap="none" spc="0" normalizeH="0" baseline="0" noProof="0" dirty="0">
                <a:ln>
                  <a:noFill/>
                </a:ln>
                <a:solidFill>
                  <a:prstClr val="black"/>
                </a:solidFill>
                <a:effectLst/>
                <a:uLnTx/>
                <a:uFillTx/>
                <a:ea typeface="+mn-ea"/>
                <a:cs typeface="+mn-cs"/>
              </a:rPr>
              <a:t>Class summaries</a:t>
            </a:r>
            <a:r>
              <a:rPr kumimoji="0" lang="en-US" b="0" i="0" u="none" strike="noStrike" kern="1200" cap="none" spc="0" normalizeH="0" baseline="0" noProof="0" dirty="0">
                <a:ln>
                  <a:noFill/>
                </a:ln>
                <a:solidFill>
                  <a:prstClr val="black"/>
                </a:solidFill>
                <a:effectLst/>
                <a:uLnTx/>
                <a:uFillTx/>
                <a:ea typeface="+mn-ea"/>
                <a:cs typeface="+mn-cs"/>
              </a:rPr>
              <a:t> </a:t>
            </a:r>
            <a:r>
              <a:rPr kumimoji="0" lang="en-US" sz="1600" b="0" i="1" u="none" strike="noStrike" kern="1200" cap="none" spc="0" normalizeH="0" baseline="0" noProof="0" dirty="0">
                <a:ln>
                  <a:noFill/>
                </a:ln>
                <a:solidFill>
                  <a:prstClr val="black"/>
                </a:solidFill>
                <a:effectLst/>
                <a:uLnTx/>
                <a:uFillTx/>
                <a:ea typeface="+mn-ea"/>
                <a:cs typeface="+mn-cs"/>
              </a:rPr>
              <a:t>(also available via Programs &amp; Courses)</a:t>
            </a:r>
            <a:endParaRPr kumimoji="0" lang="en-US" b="0" i="1" u="none" strike="noStrike" kern="1200" cap="none" spc="0" normalizeH="0" baseline="0" noProof="0" dirty="0">
              <a:ln>
                <a:noFill/>
              </a:ln>
              <a:solidFill>
                <a:prstClr val="black"/>
              </a:solidFill>
              <a:effectLst/>
              <a:uLnTx/>
              <a:uFillTx/>
              <a:ea typeface="+mn-ea"/>
              <a:cs typeface="+mn-cs"/>
            </a:endParaRPr>
          </a:p>
          <a:p>
            <a:pPr marL="380990" marR="0" lvl="0" indent="-38099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i="0" u="none" strike="noStrike" kern="1200" cap="none" spc="0" normalizeH="0" baseline="0" noProof="0" dirty="0">
                <a:ln>
                  <a:noFill/>
                </a:ln>
                <a:solidFill>
                  <a:prstClr val="black"/>
                </a:solidFill>
                <a:effectLst/>
                <a:uLnTx/>
                <a:uFillTx/>
                <a:ea typeface="+mn-ea"/>
                <a:cs typeface="+mn-cs"/>
              </a:rPr>
              <a:t>Lecture recordings</a:t>
            </a:r>
          </a:p>
          <a:p>
            <a:pPr marL="380990" marR="0" lvl="0" indent="-38099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ea typeface="+mn-ea"/>
                <a:cs typeface="+mn-cs"/>
              </a:rPr>
              <a:t>Readings and resources</a:t>
            </a:r>
          </a:p>
          <a:p>
            <a:pPr marL="380990" marR="0" lvl="0" indent="-38099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ea typeface="+mn-ea"/>
                <a:cs typeface="+mn-cs"/>
              </a:rPr>
              <a:t>Assessments and grades</a:t>
            </a:r>
          </a:p>
          <a:p>
            <a:pPr marL="380990" marR="0" lvl="0" indent="-38099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ea typeface="+mn-ea"/>
                <a:cs typeface="+mn-cs"/>
              </a:rPr>
              <a:t>Announcements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b="0" i="0" u="none" strike="noStrike" kern="1200" cap="none" spc="0" normalizeH="0" baseline="0" noProof="0" dirty="0">
              <a:ln>
                <a:noFill/>
              </a:ln>
              <a:solidFill>
                <a:prstClr val="black"/>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ea typeface="+mn-ea"/>
                <a:cs typeface="+mn-cs"/>
              </a:rPr>
              <a:t>Courses usually appear </a:t>
            </a:r>
            <a:r>
              <a:rPr kumimoji="0" lang="en-US" b="1" i="0" u="none" strike="noStrike" kern="1200" cap="none" spc="0" normalizeH="0" baseline="0" noProof="0" dirty="0">
                <a:ln>
                  <a:noFill/>
                </a:ln>
                <a:solidFill>
                  <a:prstClr val="black"/>
                </a:solidFill>
                <a:effectLst/>
                <a:uLnTx/>
                <a:uFillTx/>
                <a:ea typeface="+mn-ea"/>
                <a:cs typeface="+mn-cs"/>
              </a:rPr>
              <a:t>1 - 2 weeks before teaching starts</a:t>
            </a:r>
            <a:r>
              <a:rPr kumimoji="0" lang="en-US" i="0" u="none" strike="noStrike" kern="1200" cap="none" spc="0" normalizeH="0" baseline="0" noProof="0" dirty="0">
                <a:ln>
                  <a:noFill/>
                </a:ln>
                <a:solidFill>
                  <a:prstClr val="black"/>
                </a:solidFill>
                <a:effectLst/>
                <a:uLnTx/>
                <a:uFillTx/>
                <a:ea typeface="+mn-ea"/>
                <a:cs typeface="+mn-cs"/>
              </a:rPr>
              <a:t>.</a:t>
            </a:r>
            <a:br>
              <a:rPr kumimoji="0" lang="en-US" b="1" i="0" u="none" strike="noStrike" kern="1200" cap="none" spc="0" normalizeH="0" baseline="0" noProof="0" dirty="0">
                <a:ln>
                  <a:noFill/>
                </a:ln>
                <a:solidFill>
                  <a:prstClr val="black"/>
                </a:solidFill>
                <a:effectLst/>
                <a:uLnTx/>
                <a:uFillTx/>
                <a:ea typeface="+mn-ea"/>
                <a:cs typeface="+mn-cs"/>
              </a:rPr>
            </a:br>
            <a:br>
              <a:rPr kumimoji="0" lang="en-US" b="0" i="0" u="none" strike="noStrike" kern="1200" cap="none" spc="0" normalizeH="0" baseline="0" noProof="0" dirty="0">
                <a:ln>
                  <a:noFill/>
                </a:ln>
                <a:solidFill>
                  <a:prstClr val="black"/>
                </a:solidFill>
                <a:effectLst/>
                <a:uLnTx/>
                <a:uFillTx/>
                <a:ea typeface="+mn-ea"/>
                <a:cs typeface="+mn-cs"/>
              </a:rPr>
            </a:br>
            <a:r>
              <a:rPr kumimoji="0" lang="en-US" b="0" i="0" u="none" strike="noStrike" kern="1200" cap="none" spc="0" normalizeH="0" baseline="0" noProof="0" dirty="0">
                <a:ln>
                  <a:noFill/>
                </a:ln>
                <a:solidFill>
                  <a:prstClr val="black"/>
                </a:solidFill>
                <a:effectLst/>
                <a:uLnTx/>
                <a:uFillTx/>
                <a:ea typeface="+mn-ea"/>
                <a:cs typeface="+mn-cs"/>
              </a:rPr>
              <a:t>If not, contact </a:t>
            </a:r>
            <a:r>
              <a:rPr lang="en-US" dirty="0">
                <a:solidFill>
                  <a:prstClr val="black"/>
                </a:solidFill>
              </a:rPr>
              <a:t>ANU Student Hubs </a:t>
            </a:r>
            <a:r>
              <a:rPr kumimoji="0" lang="en-US" b="0" i="0" u="none" strike="noStrike" kern="1200" cap="none" spc="0" normalizeH="0" baseline="0" noProof="0" dirty="0">
                <a:ln>
                  <a:noFill/>
                </a:ln>
                <a:solidFill>
                  <a:prstClr val="black"/>
                </a:solidFill>
                <a:effectLst/>
                <a:uLnTx/>
                <a:uFillTx/>
                <a:ea typeface="+mn-ea"/>
                <a:cs typeface="+mn-cs"/>
              </a:rPr>
              <a:t>for help.</a:t>
            </a:r>
            <a:endParaRPr kumimoji="0" lang="en-AU" b="0" i="0" u="none" strike="noStrike" kern="1200" cap="none" spc="0" normalizeH="0" baseline="0" noProof="0" dirty="0">
              <a:ln>
                <a:noFill/>
              </a:ln>
              <a:solidFill>
                <a:prstClr val="black"/>
              </a:solidFill>
              <a:effectLst/>
              <a:uLnTx/>
              <a:uFillTx/>
              <a:ea typeface="+mn-ea"/>
              <a:cs typeface="+mn-cs"/>
            </a:endParaRPr>
          </a:p>
        </p:txBody>
      </p:sp>
      <p:sp>
        <p:nvSpPr>
          <p:cNvPr id="5" name="Content Placeholder 1">
            <a:extLst>
              <a:ext uri="{FF2B5EF4-FFF2-40B4-BE49-F238E27FC236}">
                <a16:creationId xmlns:a16="http://schemas.microsoft.com/office/drawing/2014/main" id="{3F8509C0-67AA-41FE-4EAE-E06DE63D4478}"/>
              </a:ext>
            </a:extLst>
          </p:cNvPr>
          <p:cNvSpPr txBox="1">
            <a:spLocks/>
          </p:cNvSpPr>
          <p:nvPr/>
        </p:nvSpPr>
        <p:spPr>
          <a:xfrm>
            <a:off x="432002" y="425303"/>
            <a:ext cx="10833785" cy="585972"/>
          </a:xfrm>
          <a:prstGeom prst="rect">
            <a:avLst/>
          </a:prstGeom>
        </p:spPr>
        <p:txBody>
          <a:bodyPr vert="horz" lIns="0" tIns="0" rIns="0" bIns="0" rtlCol="0" anchor="t">
            <a:noAutofit/>
          </a:bodyPr>
          <a:lstStyle>
            <a:lvl1pPr marL="0" indent="0" algn="l" defTabSz="685800" rtl="0" eaLnBrk="1" latinLnBrk="0" hangingPunct="1">
              <a:lnSpc>
                <a:spcPct val="80000"/>
              </a:lnSpc>
              <a:spcBef>
                <a:spcPts val="0"/>
              </a:spcBef>
              <a:spcAft>
                <a:spcPts val="600"/>
              </a:spcAft>
              <a:buFont typeface="Arial" panose="020B0604020202020204" pitchFamily="34" charset="0"/>
              <a:buNone/>
              <a:defRPr sz="3600" b="0" kern="1200">
                <a:solidFill>
                  <a:schemeClr val="tx1"/>
                </a:solidFill>
                <a:latin typeface="+mj-lt"/>
                <a:ea typeface="+mn-ea"/>
                <a:cs typeface="+mn-cs"/>
              </a:defRPr>
            </a:lvl1pPr>
            <a:lvl2pPr marL="0" indent="0" algn="l" defTabSz="685800" rtl="0" eaLnBrk="1" latinLnBrk="0" hangingPunct="1">
              <a:lnSpc>
                <a:spcPct val="100000"/>
              </a:lnSpc>
              <a:spcBef>
                <a:spcPts val="0"/>
              </a:spcBef>
              <a:spcAft>
                <a:spcPts val="1200"/>
              </a:spcAft>
              <a:buFont typeface="Arial" panose="020B0604020202020204" pitchFamily="34" charset="0"/>
              <a:buNone/>
              <a:defRPr sz="1800" kern="1200">
                <a:solidFill>
                  <a:schemeClr val="accent1"/>
                </a:solidFill>
                <a:latin typeface="+mn-lt"/>
                <a:ea typeface="+mn-ea"/>
                <a:cs typeface="+mn-cs"/>
              </a:defRPr>
            </a:lvl2pPr>
            <a:lvl3pPr marL="180000" indent="-180000" algn="l" defTabSz="685800" rtl="0" eaLnBrk="1" latinLnBrk="0" hangingPunct="1">
              <a:lnSpc>
                <a:spcPct val="100000"/>
              </a:lnSpc>
              <a:spcBef>
                <a:spcPts val="0"/>
              </a:spcBef>
              <a:spcAft>
                <a:spcPts val="600"/>
              </a:spcAft>
              <a:buClr>
                <a:schemeClr val="accent1"/>
              </a:buClr>
              <a:buFont typeface="Arial" panose="020B0604020202020204" pitchFamily="34" charset="0"/>
              <a:buNone/>
              <a:defRPr sz="800" kern="1200">
                <a:solidFill>
                  <a:schemeClr val="tx1"/>
                </a:solidFill>
                <a:latin typeface="+mn-lt"/>
                <a:ea typeface="+mn-ea"/>
                <a:cs typeface="+mn-cs"/>
              </a:defRPr>
            </a:lvl3pPr>
            <a:lvl4pPr marL="179388" indent="-179388" algn="l" defTabSz="685800" rtl="0" eaLnBrk="1" latinLnBrk="0" hangingPunct="1">
              <a:lnSpc>
                <a:spcPct val="100000"/>
              </a:lnSpc>
              <a:spcBef>
                <a:spcPts val="0"/>
              </a:spcBef>
              <a:spcAft>
                <a:spcPts val="600"/>
              </a:spcAft>
              <a:buClr>
                <a:schemeClr val="accent1"/>
              </a:buClr>
              <a:buFont typeface="Arial" panose="020B0604020202020204" pitchFamily="34" charset="0"/>
              <a:buChar char="•"/>
              <a:defRPr sz="800" kern="1200">
                <a:solidFill>
                  <a:schemeClr val="tx1"/>
                </a:solidFill>
                <a:latin typeface="+mn-lt"/>
                <a:ea typeface="+mn-ea"/>
                <a:cs typeface="+mn-cs"/>
              </a:defRPr>
            </a:lvl4pPr>
            <a:lvl5pPr marL="357188" indent="-179388" algn="l" defTabSz="685800" rtl="0" eaLnBrk="1" latinLnBrk="0" hangingPunct="1">
              <a:lnSpc>
                <a:spcPct val="100000"/>
              </a:lnSpc>
              <a:spcBef>
                <a:spcPts val="0"/>
              </a:spcBef>
              <a:spcAft>
                <a:spcPts val="600"/>
              </a:spcAft>
              <a:buClr>
                <a:schemeClr val="accent1"/>
              </a:buClr>
              <a:buFont typeface="Times New Roman" panose="02020603050405020304" pitchFamily="18" charset="0"/>
              <a:buChar char="–"/>
              <a:defRPr sz="8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80000"/>
              </a:lnSpc>
              <a:spcBef>
                <a:spcPts val="0"/>
              </a:spcBef>
              <a:spcAft>
                <a:spcPts val="600"/>
              </a:spcAft>
              <a:buClrTx/>
              <a:buSzTx/>
              <a:buFont typeface="Arial" panose="020B0604020202020204" pitchFamily="34" charset="0"/>
              <a:buNone/>
              <a:tabLst/>
              <a:defRPr/>
            </a:pPr>
            <a:r>
              <a:rPr kumimoji="0" lang="en-AU" sz="5333" b="0" i="0" u="none" strike="noStrike" kern="1200" cap="none" spc="0" normalizeH="0" baseline="0" noProof="0" dirty="0">
                <a:ln>
                  <a:noFill/>
                </a:ln>
                <a:solidFill>
                  <a:srgbClr val="BE830E"/>
                </a:solidFill>
                <a:effectLst/>
                <a:uLnTx/>
                <a:uFillTx/>
                <a:latin typeface="Public Sans"/>
                <a:ea typeface="+mn-ea"/>
                <a:cs typeface="+mn-cs"/>
              </a:rPr>
              <a:t>Access your course materials</a:t>
            </a:r>
            <a:endParaRPr kumimoji="0" lang="en-AU" sz="5333" b="1" i="0" u="none" strike="noStrike" kern="1200" cap="none" spc="0" normalizeH="0" baseline="0" noProof="0" dirty="0">
              <a:ln>
                <a:noFill/>
              </a:ln>
              <a:solidFill>
                <a:prstClr val="black"/>
              </a:solidFill>
              <a:effectLst/>
              <a:uLnTx/>
              <a:uFillTx/>
              <a:latin typeface="Public Sans"/>
              <a:ea typeface="+mn-ea"/>
              <a:cs typeface="+mn-cs"/>
            </a:endParaRPr>
          </a:p>
        </p:txBody>
      </p:sp>
      <p:sp>
        <p:nvSpPr>
          <p:cNvPr id="6" name="Footer Placeholder 1">
            <a:extLst>
              <a:ext uri="{FF2B5EF4-FFF2-40B4-BE49-F238E27FC236}">
                <a16:creationId xmlns:a16="http://schemas.microsoft.com/office/drawing/2014/main" id="{59982132-51DE-8F72-7807-5DE68A549C02}"/>
              </a:ext>
            </a:extLst>
          </p:cNvPr>
          <p:cNvSpPr>
            <a:spLocks noGrp="1"/>
          </p:cNvSpPr>
          <p:nvPr>
            <p:ph type="ftr" sz="quarter" idx="11"/>
          </p:nvPr>
        </p:nvSpPr>
        <p:spPr>
          <a:xfrm>
            <a:off x="672000" y="6561450"/>
            <a:ext cx="7200000" cy="144000"/>
          </a:xfrm>
        </p:spPr>
        <p:txBody>
          <a:bodyPr/>
          <a:lstStyle/>
          <a:p>
            <a:pPr lvl="0" defTabSz="609585">
              <a:defRPr/>
            </a:pPr>
            <a:r>
              <a:rPr lang="en-US" dirty="0">
                <a:solidFill>
                  <a:prstClr val="black"/>
                </a:solidFill>
              </a:rPr>
              <a:t>S2 2026 Orientation week | </a:t>
            </a:r>
            <a:r>
              <a:rPr lang="en-AU" dirty="0">
                <a:solidFill>
                  <a:prstClr val="black"/>
                </a:solidFill>
              </a:rPr>
              <a:t>Timetabling presentation and Q&amp;A</a:t>
            </a:r>
          </a:p>
        </p:txBody>
      </p:sp>
      <p:pic>
        <p:nvPicPr>
          <p:cNvPr id="2" name="Picture 1" descr="A black and white image of a face&#10;&#10;Description automatically generated">
            <a:extLst>
              <a:ext uri="{FF2B5EF4-FFF2-40B4-BE49-F238E27FC236}">
                <a16:creationId xmlns:a16="http://schemas.microsoft.com/office/drawing/2014/main" id="{29BDE5E2-CF36-FBC4-B4A8-ACF6DBA427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54097" y="3429000"/>
            <a:ext cx="2531806" cy="2531806"/>
          </a:xfrm>
          <a:prstGeom prst="rect">
            <a:avLst/>
          </a:prstGeom>
        </p:spPr>
      </p:pic>
      <p:sp>
        <p:nvSpPr>
          <p:cNvPr id="11" name="Rectangle 10">
            <a:extLst>
              <a:ext uri="{FF2B5EF4-FFF2-40B4-BE49-F238E27FC236}">
                <a16:creationId xmlns:a16="http://schemas.microsoft.com/office/drawing/2014/main" id="{1ACD3F44-B1C8-8CCE-DE89-E0E838703FB1}"/>
              </a:ext>
            </a:extLst>
          </p:cNvPr>
          <p:cNvSpPr>
            <a:spLocks/>
          </p:cNvSpPr>
          <p:nvPr/>
        </p:nvSpPr>
        <p:spPr>
          <a:xfrm>
            <a:off x="431799" y="5093208"/>
            <a:ext cx="7788175" cy="1150026"/>
          </a:xfrm>
          <a:prstGeom prst="rect">
            <a:avLst/>
          </a:prstGeom>
          <a:solidFill>
            <a:schemeClr val="bg2">
              <a:lumMod val="9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defTabSz="609585"/>
            <a:endParaRPr lang="en-AU" sz="2400">
              <a:solidFill>
                <a:prstClr val="white"/>
              </a:solidFill>
              <a:latin typeface="Public Sans Light"/>
            </a:endParaRPr>
          </a:p>
        </p:txBody>
      </p:sp>
      <p:sp>
        <p:nvSpPr>
          <p:cNvPr id="12" name="TextBox 11">
            <a:extLst>
              <a:ext uri="{FF2B5EF4-FFF2-40B4-BE49-F238E27FC236}">
                <a16:creationId xmlns:a16="http://schemas.microsoft.com/office/drawing/2014/main" id="{AD05904B-F22F-719A-CBB6-9DE46B813E33}"/>
              </a:ext>
            </a:extLst>
          </p:cNvPr>
          <p:cNvSpPr txBox="1"/>
          <p:nvPr/>
        </p:nvSpPr>
        <p:spPr>
          <a:xfrm>
            <a:off x="524684" y="5370797"/>
            <a:ext cx="6164874"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1600">
                <a:ea typeface="+mn-lt"/>
                <a:cs typeface="+mn-lt"/>
              </a:rPr>
              <a:t>ANU Student Hubs</a:t>
            </a:r>
            <a:br>
              <a:rPr lang="en-AU" sz="1600">
                <a:ea typeface="+mn-lt"/>
                <a:cs typeface="+mn-lt"/>
              </a:rPr>
            </a:br>
            <a:r>
              <a:rPr lang="en-AU" sz="1600">
                <a:ea typeface="+mn-lt"/>
                <a:cs typeface="+mn-lt"/>
                <a:hlinkClick r:id="rId5"/>
              </a:rPr>
              <a:t>https://www.anu.edu.au/students/contacts/anu-student-hubs</a:t>
            </a:r>
            <a:r>
              <a:rPr lang="en-AU" sz="1600">
                <a:ea typeface="+mn-lt"/>
                <a:cs typeface="+mn-lt"/>
              </a:rPr>
              <a:t> </a:t>
            </a:r>
            <a:endParaRPr lang="en-US" sz="2000">
              <a:ea typeface="+mn-lt"/>
              <a:cs typeface="+mn-lt"/>
            </a:endParaRPr>
          </a:p>
        </p:txBody>
      </p:sp>
      <p:pic>
        <p:nvPicPr>
          <p:cNvPr id="13" name="Picture 12">
            <a:extLst>
              <a:ext uri="{FF2B5EF4-FFF2-40B4-BE49-F238E27FC236}">
                <a16:creationId xmlns:a16="http://schemas.microsoft.com/office/drawing/2014/main" id="{D583ADC6-FE4A-900F-7AB4-1E37EE7189C5}"/>
              </a:ext>
            </a:extLst>
          </p:cNvPr>
          <p:cNvPicPr>
            <a:picLocks noChangeAspect="1"/>
          </p:cNvPicPr>
          <p:nvPr/>
        </p:nvPicPr>
        <p:blipFill>
          <a:blip r:embed="rId6"/>
          <a:stretch>
            <a:fillRect/>
          </a:stretch>
        </p:blipFill>
        <p:spPr>
          <a:xfrm>
            <a:off x="7074408" y="5137243"/>
            <a:ext cx="1061956" cy="1061956"/>
          </a:xfrm>
          <a:prstGeom prst="rect">
            <a:avLst/>
          </a:prstGeom>
        </p:spPr>
      </p:pic>
      <p:sp>
        <p:nvSpPr>
          <p:cNvPr id="7" name="Date Placeholder 3">
            <a:extLst>
              <a:ext uri="{FF2B5EF4-FFF2-40B4-BE49-F238E27FC236}">
                <a16:creationId xmlns:a16="http://schemas.microsoft.com/office/drawing/2014/main" id="{6F5C3E71-49E9-9AFE-9186-09FC50FD1B38}"/>
              </a:ext>
            </a:extLst>
          </p:cNvPr>
          <p:cNvSpPr txBox="1">
            <a:spLocks/>
          </p:cNvSpPr>
          <p:nvPr/>
        </p:nvSpPr>
        <p:spPr>
          <a:xfrm>
            <a:off x="9441390" y="6552000"/>
            <a:ext cx="1871517" cy="144000"/>
          </a:xfrm>
          <a:prstGeom prst="rect">
            <a:avLst/>
          </a:prstGeom>
        </p:spPr>
        <p:txBody>
          <a:bodyPr vert="horz" lIns="0" tIns="0" rIns="0" bIns="0" rtlCol="0">
            <a:normAutofit fontScale="47500" lnSpcReduction="20000"/>
          </a:bodyPr>
          <a:lstStyle>
            <a:lvl1pPr marL="0" indent="0" algn="l" defTabSz="914377" rtl="0" eaLnBrk="1" latinLnBrk="0" hangingPunct="1">
              <a:lnSpc>
                <a:spcPct val="100000"/>
              </a:lnSpc>
              <a:spcBef>
                <a:spcPts val="0"/>
              </a:spcBef>
              <a:spcAft>
                <a:spcPts val="800"/>
              </a:spcAft>
              <a:buFont typeface="Arial" panose="020B0604020202020204" pitchFamily="34" charset="0"/>
              <a:buNone/>
              <a:defRPr sz="16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7805882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7550A8-5F07-D88F-B035-6DBE79DEE8E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0DEAC18-9B3B-8508-0CA5-823DAD31181E}"/>
              </a:ext>
            </a:extLst>
          </p:cNvPr>
          <p:cNvSpPr>
            <a:spLocks noGrp="1"/>
          </p:cNvSpPr>
          <p:nvPr>
            <p:ph type="sldNum" sz="quarter" idx="12"/>
          </p:nvPr>
        </p:nvSpPr>
        <p:spPr/>
        <p:txBody>
          <a:bodyPr/>
          <a:lstStyle/>
          <a:p>
            <a:fld id="{10A01DC5-1685-4615-8240-15192985C6A2}" type="slidenum">
              <a:rPr lang="en-AU" smtClean="0"/>
              <a:pPr/>
              <a:t>36</a:t>
            </a:fld>
            <a:endParaRPr lang="en-AU"/>
          </a:p>
        </p:txBody>
      </p:sp>
      <p:sp>
        <p:nvSpPr>
          <p:cNvPr id="11" name="TextBox 10">
            <a:extLst>
              <a:ext uri="{FF2B5EF4-FFF2-40B4-BE49-F238E27FC236}">
                <a16:creationId xmlns:a16="http://schemas.microsoft.com/office/drawing/2014/main" id="{11AD5752-AFB3-127B-BC46-9A99F84F47E0}"/>
              </a:ext>
            </a:extLst>
          </p:cNvPr>
          <p:cNvSpPr txBox="1"/>
          <p:nvPr/>
        </p:nvSpPr>
        <p:spPr>
          <a:xfrm>
            <a:off x="6096000" y="1522063"/>
            <a:ext cx="5689396" cy="4462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b="1" dirty="0"/>
              <a:t>ANU Student Hubs </a:t>
            </a:r>
            <a:r>
              <a:rPr lang="en-AU" dirty="0"/>
              <a:t>can help answer questions, resolve issues and connect you to the right support.</a:t>
            </a:r>
            <a:br>
              <a:rPr lang="en-AU" dirty="0"/>
            </a:br>
            <a:endParaRPr lang="en-US" dirty="0"/>
          </a:p>
          <a:p>
            <a:pPr marL="285750" indent="-285750">
              <a:spcBef>
                <a:spcPts val="600"/>
              </a:spcBef>
              <a:buFont typeface="Arial" panose="020B0604020202020204" pitchFamily="34" charset="0"/>
              <a:buChar char="•"/>
            </a:pPr>
            <a:r>
              <a:rPr lang="en-US" dirty="0">
                <a:latin typeface="Public Sans Light"/>
              </a:rPr>
              <a:t>Managing your degree and enrolment</a:t>
            </a:r>
          </a:p>
          <a:p>
            <a:pPr marL="285750" indent="-285750">
              <a:spcBef>
                <a:spcPts val="600"/>
              </a:spcBef>
              <a:buFont typeface="Arial" panose="020B0604020202020204" pitchFamily="34" charset="0"/>
              <a:buChar char="•"/>
            </a:pPr>
            <a:r>
              <a:rPr lang="en-US" dirty="0">
                <a:latin typeface="Public Sans Light"/>
              </a:rPr>
              <a:t>Timetabling support</a:t>
            </a:r>
          </a:p>
          <a:p>
            <a:pPr marL="285750" indent="-285750">
              <a:spcBef>
                <a:spcPts val="600"/>
              </a:spcBef>
              <a:buFont typeface="Arial" panose="020B0604020202020204" pitchFamily="34" charset="0"/>
              <a:buChar char="•"/>
            </a:pPr>
            <a:r>
              <a:rPr lang="en-US" dirty="0"/>
              <a:t>Course and program advice</a:t>
            </a:r>
          </a:p>
          <a:p>
            <a:pPr marL="285750" indent="-285750">
              <a:spcBef>
                <a:spcPts val="600"/>
              </a:spcBef>
              <a:buFont typeface="Arial" panose="020B0604020202020204" pitchFamily="34" charset="0"/>
              <a:buChar char="•"/>
            </a:pPr>
            <a:r>
              <a:rPr lang="en-US" dirty="0">
                <a:latin typeface="Public Sans Light"/>
              </a:rPr>
              <a:t>University systems and processes</a:t>
            </a:r>
          </a:p>
          <a:p>
            <a:pPr marL="285750" indent="-285750">
              <a:spcBef>
                <a:spcPts val="600"/>
              </a:spcBef>
              <a:buFont typeface="Arial" panose="020B0604020202020204" pitchFamily="34" charset="0"/>
              <a:buChar char="•"/>
            </a:pPr>
            <a:r>
              <a:rPr lang="en-US" dirty="0">
                <a:latin typeface="Public Sans Light"/>
              </a:rPr>
              <a:t>Fees and payments</a:t>
            </a:r>
          </a:p>
          <a:p>
            <a:pPr marL="285750" indent="-285750">
              <a:spcBef>
                <a:spcPts val="600"/>
              </a:spcBef>
              <a:buFont typeface="Arial" panose="020B0604020202020204" pitchFamily="34" charset="0"/>
              <a:buChar char="•"/>
            </a:pPr>
            <a:r>
              <a:rPr lang="en-US" dirty="0">
                <a:latin typeface="Public Sans Light"/>
              </a:rPr>
              <a:t>Records and documents</a:t>
            </a:r>
          </a:p>
          <a:p>
            <a:pPr marL="285750" indent="-285750">
              <a:spcBef>
                <a:spcPts val="600"/>
              </a:spcBef>
              <a:buFont typeface="Arial" panose="020B0604020202020204" pitchFamily="34" charset="0"/>
              <a:buChar char="•"/>
            </a:pPr>
            <a:r>
              <a:rPr lang="en-US" dirty="0">
                <a:latin typeface="Public Sans Light"/>
              </a:rPr>
              <a:t>Student card collection</a:t>
            </a:r>
          </a:p>
          <a:p>
            <a:pPr marL="285750" indent="-285750">
              <a:spcBef>
                <a:spcPts val="600"/>
              </a:spcBef>
              <a:buFont typeface="Arial" panose="020B0604020202020204" pitchFamily="34" charset="0"/>
              <a:buChar char="•"/>
            </a:pPr>
            <a:r>
              <a:rPr lang="en-US" dirty="0">
                <a:latin typeface="Public Sans Light"/>
              </a:rPr>
              <a:t>Allianz overseas student health cover (OSHC)</a:t>
            </a:r>
          </a:p>
          <a:p>
            <a:pPr marL="285750" indent="-285750">
              <a:spcBef>
                <a:spcPts val="600"/>
              </a:spcBef>
              <a:buFont typeface="Arial" panose="020B0604020202020204" pitchFamily="34" charset="0"/>
              <a:buChar char="•"/>
            </a:pPr>
            <a:r>
              <a:rPr lang="en-US" dirty="0">
                <a:latin typeface="Public Sans Light"/>
              </a:rPr>
              <a:t>IT support</a:t>
            </a:r>
          </a:p>
          <a:p>
            <a:pPr marL="285750" indent="-285750">
              <a:spcBef>
                <a:spcPts val="600"/>
              </a:spcBef>
              <a:buFont typeface="Arial" panose="020B0604020202020204" pitchFamily="34" charset="0"/>
              <a:buChar char="•"/>
            </a:pPr>
            <a:r>
              <a:rPr lang="en-US" dirty="0">
                <a:latin typeface="Public Sans Light"/>
              </a:rPr>
              <a:t>University Accommodation</a:t>
            </a:r>
          </a:p>
        </p:txBody>
      </p:sp>
      <p:pic>
        <p:nvPicPr>
          <p:cNvPr id="17" name="Picture 16">
            <a:extLst>
              <a:ext uri="{FF2B5EF4-FFF2-40B4-BE49-F238E27FC236}">
                <a16:creationId xmlns:a16="http://schemas.microsoft.com/office/drawing/2014/main" id="{6F617E27-100F-1277-1232-444E3179DC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2000" y="1522063"/>
            <a:ext cx="4850071" cy="3429000"/>
          </a:xfrm>
          <a:prstGeom prst="rect">
            <a:avLst/>
          </a:prstGeom>
        </p:spPr>
      </p:pic>
      <p:sp>
        <p:nvSpPr>
          <p:cNvPr id="6" name="Footer Placeholder 1">
            <a:extLst>
              <a:ext uri="{FF2B5EF4-FFF2-40B4-BE49-F238E27FC236}">
                <a16:creationId xmlns:a16="http://schemas.microsoft.com/office/drawing/2014/main" id="{22E0BE2E-DF0E-A4DA-666D-C3BEAF5F8A88}"/>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Timetabling presentation and Q&amp;A</a:t>
            </a:r>
          </a:p>
        </p:txBody>
      </p:sp>
      <p:sp>
        <p:nvSpPr>
          <p:cNvPr id="2" name="Text Placeholder 5">
            <a:extLst>
              <a:ext uri="{FF2B5EF4-FFF2-40B4-BE49-F238E27FC236}">
                <a16:creationId xmlns:a16="http://schemas.microsoft.com/office/drawing/2014/main" id="{EB2D3F6F-DB50-DBF3-9576-3C87D753ACD4}"/>
              </a:ext>
            </a:extLst>
          </p:cNvPr>
          <p:cNvSpPr>
            <a:spLocks noGrp="1"/>
          </p:cNvSpPr>
          <p:nvPr>
            <p:ph type="body" sz="quarter" idx="13"/>
          </p:nvPr>
        </p:nvSpPr>
        <p:spPr>
          <a:xfrm>
            <a:off x="431800" y="432002"/>
            <a:ext cx="11279717" cy="663152"/>
          </a:xfrm>
        </p:spPr>
        <p:txBody>
          <a:bodyPr>
            <a:normAutofit/>
          </a:bodyPr>
          <a:lstStyle/>
          <a:p>
            <a:r>
              <a:rPr lang="en-AU" dirty="0"/>
              <a:t>Know where to get help at ANU</a:t>
            </a:r>
          </a:p>
        </p:txBody>
      </p:sp>
      <p:sp>
        <p:nvSpPr>
          <p:cNvPr id="5" name="Date Placeholder 3">
            <a:extLst>
              <a:ext uri="{FF2B5EF4-FFF2-40B4-BE49-F238E27FC236}">
                <a16:creationId xmlns:a16="http://schemas.microsoft.com/office/drawing/2014/main" id="{205738C5-4ABC-AFB3-165E-EEE74CBD2B01}"/>
              </a:ext>
            </a:extLst>
          </p:cNvPr>
          <p:cNvSpPr txBox="1">
            <a:spLocks/>
          </p:cNvSpPr>
          <p:nvPr/>
        </p:nvSpPr>
        <p:spPr>
          <a:xfrm>
            <a:off x="9441390" y="6552000"/>
            <a:ext cx="1871517" cy="144000"/>
          </a:xfrm>
          <a:prstGeom prst="rect">
            <a:avLst/>
          </a:prstGeom>
        </p:spPr>
        <p:txBody>
          <a:bodyPr vert="horz" lIns="0" tIns="0" rIns="0" bIns="0" rtlCol="0">
            <a:normAutofit fontScale="47500" lnSpcReduction="20000"/>
          </a:bodyPr>
          <a:lstStyle>
            <a:lvl1pPr marL="0" indent="0" algn="l" defTabSz="914377" rtl="0" eaLnBrk="1" latinLnBrk="0" hangingPunct="1">
              <a:lnSpc>
                <a:spcPct val="100000"/>
              </a:lnSpc>
              <a:spcBef>
                <a:spcPts val="0"/>
              </a:spcBef>
              <a:spcAft>
                <a:spcPts val="800"/>
              </a:spcAft>
              <a:buFont typeface="Arial" panose="020B0604020202020204" pitchFamily="34" charset="0"/>
              <a:buNone/>
              <a:defRPr sz="16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35246515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0E3B2-C96C-75B2-6D7C-F9C5D921008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4C0D37C-26BA-7CD9-9E33-AC4BD6B7BE4B}"/>
              </a:ext>
            </a:extLst>
          </p:cNvPr>
          <p:cNvSpPr/>
          <p:nvPr/>
        </p:nvSpPr>
        <p:spPr>
          <a:xfrm>
            <a:off x="432392" y="4374801"/>
            <a:ext cx="5244709" cy="1338506"/>
          </a:xfrm>
          <a:prstGeom prst="rect">
            <a:avLst/>
          </a:prstGeom>
          <a:solidFill>
            <a:srgbClr val="F5EDDE"/>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defTabSz="609585">
              <a:defRPr/>
            </a:pPr>
            <a:endParaRPr lang="en-AU" sz="2400">
              <a:solidFill>
                <a:prstClr val="white"/>
              </a:solidFill>
              <a:latin typeface="Public Sans Light"/>
            </a:endParaRPr>
          </a:p>
        </p:txBody>
      </p:sp>
      <p:sp>
        <p:nvSpPr>
          <p:cNvPr id="4" name="Slide Number Placeholder 3">
            <a:extLst>
              <a:ext uri="{FF2B5EF4-FFF2-40B4-BE49-F238E27FC236}">
                <a16:creationId xmlns:a16="http://schemas.microsoft.com/office/drawing/2014/main" id="{00DDF760-D3B6-8764-A6E5-4EA48C033867}"/>
              </a:ext>
            </a:extLst>
          </p:cNvPr>
          <p:cNvSpPr>
            <a:spLocks noGrp="1"/>
          </p:cNvSpPr>
          <p:nvPr>
            <p:ph type="sldNum" sz="quarter" idx="12"/>
          </p:nvPr>
        </p:nvSpPr>
        <p:spPr/>
        <p:txBody>
          <a:bodyPr/>
          <a:lstStyle/>
          <a:p>
            <a:fld id="{10A01DC5-1685-4615-8240-15192985C6A2}" type="slidenum">
              <a:rPr lang="en-AU" smtClean="0"/>
              <a:pPr/>
              <a:t>37</a:t>
            </a:fld>
            <a:endParaRPr lang="en-AU"/>
          </a:p>
        </p:txBody>
      </p:sp>
      <p:sp>
        <p:nvSpPr>
          <p:cNvPr id="10" name="TextBox 9">
            <a:extLst>
              <a:ext uri="{FF2B5EF4-FFF2-40B4-BE49-F238E27FC236}">
                <a16:creationId xmlns:a16="http://schemas.microsoft.com/office/drawing/2014/main" id="{E0220C49-4A19-7E20-9A05-846B1AF371E1}"/>
              </a:ext>
            </a:extLst>
          </p:cNvPr>
          <p:cNvSpPr txBox="1"/>
          <p:nvPr/>
        </p:nvSpPr>
        <p:spPr>
          <a:xfrm>
            <a:off x="6070214" y="892016"/>
            <a:ext cx="5369312" cy="486287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b="1" dirty="0"/>
              <a:t>Visit Student Hub Kambri</a:t>
            </a:r>
            <a:br>
              <a:rPr lang="en-AU" b="1" dirty="0"/>
            </a:br>
            <a:r>
              <a:rPr lang="en-AU" sz="1400" dirty="0"/>
              <a:t>Level 1, </a:t>
            </a:r>
            <a:r>
              <a:rPr lang="en-AU" sz="1400" dirty="0">
                <a:hlinkClick r:id="rId3"/>
              </a:rPr>
              <a:t>Di Riddell Student Centre, Building 154</a:t>
            </a:r>
            <a:br>
              <a:rPr lang="en-AU" sz="1400" dirty="0"/>
            </a:br>
            <a:r>
              <a:rPr lang="en-AU" sz="1400" dirty="0"/>
              <a:t>University Avenue, Kambri</a:t>
            </a:r>
          </a:p>
          <a:p>
            <a:r>
              <a:rPr lang="en-AU" sz="1400" dirty="0"/>
              <a:t>Monday, Tuesday, Thursday and Friday: 10am–4pm</a:t>
            </a:r>
            <a:br>
              <a:rPr lang="en-AU" sz="1400" dirty="0"/>
            </a:br>
            <a:r>
              <a:rPr lang="en-AU" sz="1400" dirty="0"/>
              <a:t>Wednesday: 10am–5pm</a:t>
            </a:r>
            <a:br>
              <a:rPr lang="en-AU" sz="1400" b="1" dirty="0"/>
            </a:br>
            <a:br>
              <a:rPr lang="en-AU" sz="1400" b="1" dirty="0"/>
            </a:br>
            <a:r>
              <a:rPr lang="en-AU" b="1" dirty="0"/>
              <a:t>Email </a:t>
            </a:r>
            <a:br>
              <a:rPr lang="en-AU" sz="1400" b="1" dirty="0"/>
            </a:br>
            <a:r>
              <a:rPr lang="en-AU" sz="1400" dirty="0">
                <a:hlinkClick r:id="rId4"/>
              </a:rPr>
              <a:t>student@anu.edu.au</a:t>
            </a:r>
            <a:endParaRPr lang="en-AU" sz="1400" dirty="0"/>
          </a:p>
          <a:p>
            <a:endParaRPr lang="en-AU" b="1" dirty="0"/>
          </a:p>
          <a:p>
            <a:r>
              <a:rPr lang="en-AU" b="1" dirty="0"/>
              <a:t>Phone </a:t>
            </a:r>
            <a:br>
              <a:rPr lang="en-AU" sz="1400" b="1" dirty="0"/>
            </a:br>
            <a:r>
              <a:rPr lang="en-US" sz="1400" dirty="0"/>
              <a:t>+61 2 </a:t>
            </a:r>
            <a:r>
              <a:rPr lang="en-AU" sz="1400" dirty="0"/>
              <a:t>6125 3339</a:t>
            </a:r>
          </a:p>
          <a:p>
            <a:r>
              <a:rPr lang="en-AU" sz="1400" dirty="0"/>
              <a:t>Monday to Friday: 10am-4pm</a:t>
            </a:r>
          </a:p>
          <a:p>
            <a:endParaRPr lang="en-AU" dirty="0"/>
          </a:p>
          <a:p>
            <a:pPr lvl="0"/>
            <a:r>
              <a:rPr lang="en-AU" b="1" dirty="0"/>
              <a:t>Course and Program Advice</a:t>
            </a:r>
            <a:br>
              <a:rPr lang="en-AU" sz="1400" dirty="0"/>
            </a:br>
            <a:r>
              <a:rPr lang="en-AU" sz="1400" dirty="0"/>
              <a:t>Email </a:t>
            </a:r>
            <a:r>
              <a:rPr lang="en-AU" sz="1400" dirty="0">
                <a:hlinkClick r:id="rId4"/>
              </a:rPr>
              <a:t>student@anu.edu.au</a:t>
            </a:r>
            <a:r>
              <a:rPr lang="en-AU" sz="1400" dirty="0"/>
              <a:t> from your ANU student email account.</a:t>
            </a:r>
            <a:br>
              <a:rPr lang="en-AU" sz="1400" dirty="0"/>
            </a:br>
            <a:br>
              <a:rPr lang="en-AU" sz="1400" dirty="0"/>
            </a:br>
            <a:r>
              <a:rPr lang="en-AU" sz="1200" i="1" dirty="0"/>
              <a:t>Our course and program advisers are prioritising email support so they can properly review each student’s program and individual circumstances. This also allows specialist staff to process the high volume of credit, permission code, enrolment change and other requests as quickly as possible.</a:t>
            </a:r>
            <a:endParaRPr lang="en-US" sz="1400" i="1" dirty="0"/>
          </a:p>
        </p:txBody>
      </p:sp>
      <p:sp>
        <p:nvSpPr>
          <p:cNvPr id="6" name="Footer Placeholder 1">
            <a:extLst>
              <a:ext uri="{FF2B5EF4-FFF2-40B4-BE49-F238E27FC236}">
                <a16:creationId xmlns:a16="http://schemas.microsoft.com/office/drawing/2014/main" id="{C5C94CD3-C897-6950-91B6-9B7A4788493E}"/>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Timetabling presentation and Q&amp;A</a:t>
            </a:r>
          </a:p>
        </p:txBody>
      </p:sp>
      <p:pic>
        <p:nvPicPr>
          <p:cNvPr id="13" name="Picture 12">
            <a:extLst>
              <a:ext uri="{FF2B5EF4-FFF2-40B4-BE49-F238E27FC236}">
                <a16:creationId xmlns:a16="http://schemas.microsoft.com/office/drawing/2014/main" id="{BC2D1460-4C95-B301-D56F-F117DEE18AB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6750" y="4471187"/>
            <a:ext cx="1168159" cy="1168159"/>
          </a:xfrm>
          <a:prstGeom prst="rect">
            <a:avLst/>
          </a:prstGeom>
        </p:spPr>
      </p:pic>
      <p:pic>
        <p:nvPicPr>
          <p:cNvPr id="2" name="Picture 1" descr="878eea0a-d441-4f5f-8508-4261fe54123d.JPG">
            <a:extLst>
              <a:ext uri="{FF2B5EF4-FFF2-40B4-BE49-F238E27FC236}">
                <a16:creationId xmlns:a16="http://schemas.microsoft.com/office/drawing/2014/main" id="{0B31DAD3-526C-7F43-95E3-5ECE0143DF1D}"/>
              </a:ext>
            </a:extLst>
          </p:cNvPr>
          <p:cNvPicPr>
            <a:picLocks noChangeAspect="1"/>
          </p:cNvPicPr>
          <p:nvPr/>
        </p:nvPicPr>
        <p:blipFill>
          <a:blip r:embed="rId6"/>
          <a:stretch>
            <a:fillRect/>
          </a:stretch>
        </p:blipFill>
        <p:spPr>
          <a:xfrm>
            <a:off x="432000" y="892016"/>
            <a:ext cx="5245101" cy="2950369"/>
          </a:xfrm>
          <a:prstGeom prst="rect">
            <a:avLst/>
          </a:prstGeom>
        </p:spPr>
      </p:pic>
      <p:sp>
        <p:nvSpPr>
          <p:cNvPr id="12" name="TextBox 11">
            <a:extLst>
              <a:ext uri="{FF2B5EF4-FFF2-40B4-BE49-F238E27FC236}">
                <a16:creationId xmlns:a16="http://schemas.microsoft.com/office/drawing/2014/main" id="{FAA6662F-E9DA-481C-35B3-5A40F26707D2}"/>
              </a:ext>
            </a:extLst>
          </p:cNvPr>
          <p:cNvSpPr txBox="1"/>
          <p:nvPr/>
        </p:nvSpPr>
        <p:spPr>
          <a:xfrm>
            <a:off x="1838667" y="4804435"/>
            <a:ext cx="3838434" cy="461665"/>
          </a:xfrm>
          <a:prstGeom prst="rect">
            <a:avLst/>
          </a:prstGeom>
          <a:noFill/>
        </p:spPr>
        <p:txBody>
          <a:bodyPr wrap="square">
            <a:spAutoFit/>
          </a:bodyPr>
          <a:lstStyle/>
          <a:p>
            <a:pPr defTabSz="609585">
              <a:defRPr/>
            </a:pPr>
            <a:r>
              <a:rPr lang="en-AU" sz="1400" b="1" dirty="0"/>
              <a:t>ANU Student Hubs </a:t>
            </a:r>
            <a:br>
              <a:rPr lang="en-AU" sz="1400" dirty="0"/>
            </a:br>
            <a:r>
              <a:rPr lang="en-AU" sz="1000" dirty="0">
                <a:solidFill>
                  <a:srgbClr val="BE830E"/>
                </a:solidFill>
                <a:hlinkClick r:id="rId7">
                  <a:extLst>
                    <a:ext uri="{A12FA001-AC4F-418D-AE19-62706E023703}">
                      <ahyp:hlinkClr xmlns:ahyp="http://schemas.microsoft.com/office/drawing/2018/hyperlinkcolor" val="tx"/>
                    </a:ext>
                  </a:extLst>
                </a:hlinkClick>
              </a:rPr>
              <a:t>https://www.anu.edu.au/students/contacts/anu-student-hubs</a:t>
            </a:r>
            <a:r>
              <a:rPr lang="en-AU" sz="1000" dirty="0"/>
              <a:t> </a:t>
            </a:r>
            <a:endParaRPr lang="en-AU" sz="900" dirty="0"/>
          </a:p>
        </p:txBody>
      </p:sp>
      <p:sp>
        <p:nvSpPr>
          <p:cNvPr id="20" name="Date Placeholder 3">
            <a:extLst>
              <a:ext uri="{FF2B5EF4-FFF2-40B4-BE49-F238E27FC236}">
                <a16:creationId xmlns:a16="http://schemas.microsoft.com/office/drawing/2014/main" id="{5C2DA57A-D205-0202-76EF-3686BC3FCC3D}"/>
              </a:ext>
            </a:extLst>
          </p:cNvPr>
          <p:cNvSpPr txBox="1">
            <a:spLocks/>
          </p:cNvSpPr>
          <p:nvPr/>
        </p:nvSpPr>
        <p:spPr>
          <a:xfrm>
            <a:off x="9441390" y="6552000"/>
            <a:ext cx="1871517" cy="144000"/>
          </a:xfrm>
          <a:prstGeom prst="rect">
            <a:avLst/>
          </a:prstGeom>
        </p:spPr>
        <p:txBody>
          <a:bodyPr vert="horz" lIns="0" tIns="0" rIns="0" bIns="0" rtlCol="0">
            <a:normAutofit fontScale="47500" lnSpcReduction="20000"/>
          </a:bodyPr>
          <a:lstStyle>
            <a:lvl1pPr marL="0" indent="0" algn="l" defTabSz="914377" rtl="0" eaLnBrk="1" latinLnBrk="0" hangingPunct="1">
              <a:lnSpc>
                <a:spcPct val="100000"/>
              </a:lnSpc>
              <a:spcBef>
                <a:spcPts val="0"/>
              </a:spcBef>
              <a:spcAft>
                <a:spcPts val="800"/>
              </a:spcAft>
              <a:buFont typeface="Arial" panose="020B0604020202020204" pitchFamily="34" charset="0"/>
              <a:buNone/>
              <a:defRPr sz="16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33687432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4A955-FF76-58DC-9A85-DD2A8F1733E2}"/>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7BBDBAFD-E56F-F52E-4B3B-5A6950DA6DCE}"/>
              </a:ext>
            </a:extLst>
          </p:cNvPr>
          <p:cNvSpPr/>
          <p:nvPr/>
        </p:nvSpPr>
        <p:spPr>
          <a:xfrm>
            <a:off x="432392" y="3590223"/>
            <a:ext cx="10995065" cy="2446934"/>
          </a:xfrm>
          <a:prstGeom prst="rect">
            <a:avLst/>
          </a:prstGeom>
          <a:solidFill>
            <a:srgbClr val="F5EDDE"/>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defTabSz="609585">
              <a:defRPr/>
            </a:pPr>
            <a:endParaRPr lang="en-AU" sz="2400">
              <a:solidFill>
                <a:prstClr val="white"/>
              </a:solidFill>
              <a:latin typeface="Public Sans Light"/>
            </a:endParaRPr>
          </a:p>
        </p:txBody>
      </p:sp>
      <p:sp>
        <p:nvSpPr>
          <p:cNvPr id="3" name="Content Placeholder 2">
            <a:extLst>
              <a:ext uri="{FF2B5EF4-FFF2-40B4-BE49-F238E27FC236}">
                <a16:creationId xmlns:a16="http://schemas.microsoft.com/office/drawing/2014/main" id="{CA3365D5-EC56-E11F-2854-F8A94C1385F4}"/>
              </a:ext>
            </a:extLst>
          </p:cNvPr>
          <p:cNvSpPr>
            <a:spLocks noGrp="1"/>
          </p:cNvSpPr>
          <p:nvPr>
            <p:ph idx="1"/>
          </p:nvPr>
        </p:nvSpPr>
        <p:spPr>
          <a:xfrm>
            <a:off x="558999" y="1290777"/>
            <a:ext cx="11317841" cy="658530"/>
          </a:xfrm>
        </p:spPr>
        <p:txBody>
          <a:bodyPr vert="horz" lIns="0" tIns="0" rIns="0" bIns="0" numCol="1" spcCol="180000" rtlCol="0" anchor="t">
            <a:noAutofit/>
          </a:bodyPr>
          <a:lstStyle/>
          <a:p>
            <a:pPr lvl="1"/>
            <a:r>
              <a:rPr lang="en-AU" sz="1800"/>
              <a:t>The ANU Service Desk is the central point of contact for </a:t>
            </a:r>
            <a:r>
              <a:rPr lang="en-AU" sz="1800" b="1"/>
              <a:t>IT support</a:t>
            </a:r>
            <a:r>
              <a:rPr lang="en-AU" sz="1800"/>
              <a:t>, including:</a:t>
            </a:r>
          </a:p>
        </p:txBody>
      </p:sp>
      <p:sp>
        <p:nvSpPr>
          <p:cNvPr id="5" name="Slide Number Placeholder 4">
            <a:extLst>
              <a:ext uri="{FF2B5EF4-FFF2-40B4-BE49-F238E27FC236}">
                <a16:creationId xmlns:a16="http://schemas.microsoft.com/office/drawing/2014/main" id="{3C608D19-2A05-22AF-CAC9-7A30E5F5F7FC}"/>
              </a:ext>
            </a:extLst>
          </p:cNvPr>
          <p:cNvSpPr>
            <a:spLocks noGrp="1"/>
          </p:cNvSpPr>
          <p:nvPr>
            <p:ph type="sldNum" sz="quarter" idx="12"/>
          </p:nvPr>
        </p:nvSpPr>
        <p:spPr>
          <a:xfrm>
            <a:off x="432000" y="6552000"/>
            <a:ext cx="480000" cy="144000"/>
          </a:xfrm>
        </p:spPr>
        <p:txBody>
          <a:bodyPr/>
          <a:lstStyle/>
          <a:p>
            <a:pPr defTabSz="609585">
              <a:defRPr/>
            </a:pPr>
            <a:fld id="{10A01DC5-1685-4615-8240-15192985C6A2}" type="slidenum">
              <a:rPr lang="en-AU">
                <a:solidFill>
                  <a:prstClr val="black"/>
                </a:solidFill>
                <a:latin typeface="Public Sans Light"/>
              </a:rPr>
              <a:pPr defTabSz="609585">
                <a:defRPr/>
              </a:pPr>
              <a:t>38</a:t>
            </a:fld>
            <a:endParaRPr lang="en-AU">
              <a:solidFill>
                <a:prstClr val="black"/>
              </a:solidFill>
              <a:latin typeface="Public Sans Light"/>
            </a:endParaRPr>
          </a:p>
        </p:txBody>
      </p:sp>
      <p:sp>
        <p:nvSpPr>
          <p:cNvPr id="2" name="TextBox 1">
            <a:extLst>
              <a:ext uri="{FF2B5EF4-FFF2-40B4-BE49-F238E27FC236}">
                <a16:creationId xmlns:a16="http://schemas.microsoft.com/office/drawing/2014/main" id="{99A279BE-1096-69F5-93CB-2B4136990B7D}"/>
              </a:ext>
            </a:extLst>
          </p:cNvPr>
          <p:cNvSpPr txBox="1"/>
          <p:nvPr/>
        </p:nvSpPr>
        <p:spPr>
          <a:xfrm>
            <a:off x="562708" y="1956992"/>
            <a:ext cx="11330353" cy="21268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nSpc>
                <a:spcPct val="150000"/>
              </a:lnSpc>
              <a:buFont typeface="Arial"/>
              <a:buChar char="•"/>
            </a:pPr>
            <a:r>
              <a:rPr lang="en-AU">
                <a:ea typeface="+mn-lt"/>
                <a:cs typeface="+mn-lt"/>
              </a:rPr>
              <a:t>Issuing or resetting your password </a:t>
            </a:r>
          </a:p>
          <a:p>
            <a:pPr marL="285750" indent="-285750">
              <a:lnSpc>
                <a:spcPct val="150000"/>
              </a:lnSpc>
              <a:buFont typeface="Arial"/>
              <a:buChar char="•"/>
            </a:pPr>
            <a:r>
              <a:rPr lang="en-AU">
                <a:ea typeface="+mn-lt"/>
                <a:cs typeface="+mn-lt"/>
              </a:rPr>
              <a:t>Help with multi-factor authentication (MFA)</a:t>
            </a:r>
            <a:endParaRPr lang="en-US">
              <a:ea typeface="+mn-lt"/>
              <a:cs typeface="+mn-lt"/>
            </a:endParaRPr>
          </a:p>
          <a:p>
            <a:pPr marL="285750" indent="-285750">
              <a:lnSpc>
                <a:spcPct val="150000"/>
              </a:lnSpc>
              <a:buFont typeface="Arial"/>
              <a:buChar char="•"/>
            </a:pPr>
            <a:r>
              <a:rPr lang="en-AU"/>
              <a:t>Accessing ANU Secure Wi-Fi on campus</a:t>
            </a:r>
          </a:p>
          <a:p>
            <a:pPr marL="285750" indent="-285750">
              <a:lnSpc>
                <a:spcPct val="150000"/>
              </a:lnSpc>
              <a:buFont typeface="Arial"/>
              <a:buChar char="•"/>
            </a:pPr>
            <a:endParaRPr lang="en-AU"/>
          </a:p>
          <a:p>
            <a:pPr marL="285750" indent="-285750">
              <a:lnSpc>
                <a:spcPct val="150000"/>
              </a:lnSpc>
              <a:buFont typeface="Arial"/>
              <a:buChar char="•"/>
            </a:pPr>
            <a:endParaRPr lang="en-AU"/>
          </a:p>
        </p:txBody>
      </p:sp>
      <p:sp>
        <p:nvSpPr>
          <p:cNvPr id="9" name="TextBox 8">
            <a:extLst>
              <a:ext uri="{FF2B5EF4-FFF2-40B4-BE49-F238E27FC236}">
                <a16:creationId xmlns:a16="http://schemas.microsoft.com/office/drawing/2014/main" id="{FB3F8BEC-DD3F-4132-43D0-AABC6E2BA282}"/>
              </a:ext>
            </a:extLst>
          </p:cNvPr>
          <p:cNvSpPr txBox="1"/>
          <p:nvPr/>
        </p:nvSpPr>
        <p:spPr>
          <a:xfrm>
            <a:off x="562708" y="5397827"/>
            <a:ext cx="637735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1400">
                <a:ea typeface="+mn-lt"/>
                <a:cs typeface="+mn-lt"/>
                <a:hlinkClick r:id="rId3"/>
              </a:rPr>
              <a:t>https://services.anu.edu.au/information-technology/it-help-support</a:t>
            </a:r>
            <a:r>
              <a:rPr lang="en-AU" sz="1400">
                <a:ea typeface="+mn-lt"/>
                <a:cs typeface="+mn-lt"/>
              </a:rPr>
              <a:t> </a:t>
            </a:r>
            <a:endParaRPr lang="en-US"/>
          </a:p>
        </p:txBody>
      </p:sp>
      <p:sp>
        <p:nvSpPr>
          <p:cNvPr id="12" name="TextBox 11">
            <a:extLst>
              <a:ext uri="{FF2B5EF4-FFF2-40B4-BE49-F238E27FC236}">
                <a16:creationId xmlns:a16="http://schemas.microsoft.com/office/drawing/2014/main" id="{3DE556CB-98D8-975F-8CC4-3E128954C7F0}"/>
              </a:ext>
            </a:extLst>
          </p:cNvPr>
          <p:cNvSpPr txBox="1"/>
          <p:nvPr/>
        </p:nvSpPr>
        <p:spPr>
          <a:xfrm>
            <a:off x="562708" y="4943098"/>
            <a:ext cx="463843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a:cs typeface="Segoe UI"/>
              </a:rPr>
              <a:t>Accessing IT help and support webpage:</a:t>
            </a:r>
            <a:endParaRPr lang="en-US"/>
          </a:p>
        </p:txBody>
      </p:sp>
      <p:sp>
        <p:nvSpPr>
          <p:cNvPr id="16" name="TextBox 15">
            <a:extLst>
              <a:ext uri="{FF2B5EF4-FFF2-40B4-BE49-F238E27FC236}">
                <a16:creationId xmlns:a16="http://schemas.microsoft.com/office/drawing/2014/main" id="{08DE406B-8363-5621-2EE1-33C5CF8342FB}"/>
              </a:ext>
            </a:extLst>
          </p:cNvPr>
          <p:cNvSpPr txBox="1"/>
          <p:nvPr/>
        </p:nvSpPr>
        <p:spPr>
          <a:xfrm>
            <a:off x="554944" y="3772826"/>
            <a:ext cx="9737969" cy="8002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a:cs typeface="Segoe UI"/>
              </a:rPr>
              <a:t>If you haven’t received your ANU ID number or your first password, visit: </a:t>
            </a:r>
          </a:p>
          <a:p>
            <a:br>
              <a:rPr lang="en-AU" sz="1400">
                <a:cs typeface="Segoe UI"/>
                <a:hlinkClick r:id="rId4"/>
              </a:rPr>
            </a:br>
            <a:r>
              <a:rPr lang="en-AU" sz="1400">
                <a:cs typeface="Segoe UI"/>
                <a:hlinkClick r:id="rId4"/>
              </a:rPr>
              <a:t>https://www.anu.edu.au/students/program-administration/enrolment/havent-received-your-first-password</a:t>
            </a:r>
            <a:r>
              <a:rPr lang="en-AU" sz="1400">
                <a:cs typeface="Segoe UI"/>
              </a:rPr>
              <a:t>  </a:t>
            </a:r>
            <a:r>
              <a:rPr lang="en-US" sz="1400">
                <a:cs typeface="Segoe UI"/>
              </a:rPr>
              <a:t>​ </a:t>
            </a:r>
          </a:p>
        </p:txBody>
      </p:sp>
      <p:sp>
        <p:nvSpPr>
          <p:cNvPr id="4" name="Footer Placeholder 1">
            <a:extLst>
              <a:ext uri="{FF2B5EF4-FFF2-40B4-BE49-F238E27FC236}">
                <a16:creationId xmlns:a16="http://schemas.microsoft.com/office/drawing/2014/main" id="{9B0674F4-D851-E91D-88E8-9DC2F757B8D7}"/>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Timetabling presentation and Q&amp;A</a:t>
            </a:r>
          </a:p>
        </p:txBody>
      </p:sp>
      <p:pic>
        <p:nvPicPr>
          <p:cNvPr id="7" name="Picture 6">
            <a:extLst>
              <a:ext uri="{FF2B5EF4-FFF2-40B4-BE49-F238E27FC236}">
                <a16:creationId xmlns:a16="http://schemas.microsoft.com/office/drawing/2014/main" id="{F2ECD4B9-2BA5-D120-6E5A-BD2B851E8CC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64277" y="3657183"/>
            <a:ext cx="1127759" cy="1127759"/>
          </a:xfrm>
          <a:prstGeom prst="rect">
            <a:avLst/>
          </a:prstGeom>
        </p:spPr>
      </p:pic>
      <p:pic>
        <p:nvPicPr>
          <p:cNvPr id="11" name="Picture 10">
            <a:extLst>
              <a:ext uri="{FF2B5EF4-FFF2-40B4-BE49-F238E27FC236}">
                <a16:creationId xmlns:a16="http://schemas.microsoft.com/office/drawing/2014/main" id="{7ABD5AF5-8BC8-DC2C-9EF5-5E9C607142E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64277" y="4840632"/>
            <a:ext cx="1127759" cy="1127759"/>
          </a:xfrm>
          <a:prstGeom prst="rect">
            <a:avLst/>
          </a:prstGeom>
        </p:spPr>
      </p:pic>
      <p:sp>
        <p:nvSpPr>
          <p:cNvPr id="13" name="Text Placeholder 5">
            <a:extLst>
              <a:ext uri="{FF2B5EF4-FFF2-40B4-BE49-F238E27FC236}">
                <a16:creationId xmlns:a16="http://schemas.microsoft.com/office/drawing/2014/main" id="{2859BBF9-5E8B-6BF8-A08D-84230882481F}"/>
              </a:ext>
            </a:extLst>
          </p:cNvPr>
          <p:cNvSpPr>
            <a:spLocks noGrp="1"/>
          </p:cNvSpPr>
          <p:nvPr>
            <p:ph type="body" sz="quarter" idx="13"/>
          </p:nvPr>
        </p:nvSpPr>
        <p:spPr>
          <a:xfrm>
            <a:off x="431800" y="432002"/>
            <a:ext cx="11279717" cy="663152"/>
          </a:xfrm>
        </p:spPr>
        <p:txBody>
          <a:bodyPr>
            <a:normAutofit/>
          </a:bodyPr>
          <a:lstStyle/>
          <a:p>
            <a:r>
              <a:rPr lang="en-AU" dirty="0"/>
              <a:t>Know where to get help at ANU</a:t>
            </a:r>
          </a:p>
        </p:txBody>
      </p:sp>
      <p:sp>
        <p:nvSpPr>
          <p:cNvPr id="17" name="Date Placeholder 3">
            <a:extLst>
              <a:ext uri="{FF2B5EF4-FFF2-40B4-BE49-F238E27FC236}">
                <a16:creationId xmlns:a16="http://schemas.microsoft.com/office/drawing/2014/main" id="{BBE8B56C-C858-EA93-1761-7EC7CD0F1B2D}"/>
              </a:ext>
            </a:extLst>
          </p:cNvPr>
          <p:cNvSpPr txBox="1">
            <a:spLocks/>
          </p:cNvSpPr>
          <p:nvPr/>
        </p:nvSpPr>
        <p:spPr>
          <a:xfrm>
            <a:off x="9441390" y="6552000"/>
            <a:ext cx="1871517" cy="144000"/>
          </a:xfrm>
          <a:prstGeom prst="rect">
            <a:avLst/>
          </a:prstGeom>
        </p:spPr>
        <p:txBody>
          <a:bodyPr vert="horz" lIns="0" tIns="0" rIns="0" bIns="0" rtlCol="0">
            <a:normAutofit fontScale="47500" lnSpcReduction="20000"/>
          </a:bodyPr>
          <a:lstStyle>
            <a:lvl1pPr marL="0" indent="0" algn="l" defTabSz="914377" rtl="0" eaLnBrk="1" latinLnBrk="0" hangingPunct="1">
              <a:lnSpc>
                <a:spcPct val="100000"/>
              </a:lnSpc>
              <a:spcBef>
                <a:spcPts val="0"/>
              </a:spcBef>
              <a:spcAft>
                <a:spcPts val="800"/>
              </a:spcAft>
              <a:buFont typeface="Arial" panose="020B0604020202020204" pitchFamily="34" charset="0"/>
              <a:buNone/>
              <a:defRPr sz="16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17715557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5CA6A41-C6D9-4AEA-AD8F-D2B17CC0F41E}"/>
              </a:ext>
            </a:extLst>
          </p:cNvPr>
          <p:cNvSpPr>
            <a:spLocks noGrp="1"/>
          </p:cNvSpPr>
          <p:nvPr>
            <p:ph type="sldNum" sz="quarter" idx="12"/>
          </p:nvPr>
        </p:nvSpPr>
        <p:spPr>
          <a:xfrm>
            <a:off x="432000" y="6552000"/>
            <a:ext cx="480000" cy="144000"/>
          </a:xfrm>
        </p:spPr>
        <p:txBody>
          <a:bodyPr anchor="t">
            <a:normAutofit/>
          </a:bodyPr>
          <a:lstStyle/>
          <a:p>
            <a:pPr marL="0" marR="0" lvl="0" indent="0" algn="l" defTabSz="609570" rtl="0" eaLnBrk="1" fontAlgn="auto" latinLnBrk="0" hangingPunct="1">
              <a:lnSpc>
                <a:spcPct val="100000"/>
              </a:lnSpc>
              <a:spcBef>
                <a:spcPts val="0"/>
              </a:spcBef>
              <a:spcAft>
                <a:spcPts val="600"/>
              </a:spcAft>
              <a:buClrTx/>
              <a:buSzTx/>
              <a:buFontTx/>
              <a:buNone/>
              <a:tabLst/>
              <a:defRPr/>
            </a:pPr>
            <a:fld id="{10A01DC5-1685-4615-8240-15192985C6A2}" type="slidenum">
              <a:rPr kumimoji="0" lang="en-AU" sz="800" b="0" i="0" u="none" strike="noStrike" kern="1200" cap="all" spc="0" normalizeH="0" baseline="0" noProof="0">
                <a:ln>
                  <a:noFill/>
                </a:ln>
                <a:solidFill>
                  <a:prstClr val="black"/>
                </a:solidFill>
                <a:effectLst/>
                <a:uLnTx/>
                <a:uFillTx/>
                <a:latin typeface="Public Sans Light"/>
                <a:ea typeface="+mn-ea"/>
                <a:cs typeface="+mn-cs"/>
              </a:rPr>
              <a:pPr marL="0" marR="0" lvl="0" indent="0" algn="l" defTabSz="609570" rtl="0" eaLnBrk="1" fontAlgn="auto" latinLnBrk="0" hangingPunct="1">
                <a:lnSpc>
                  <a:spcPct val="100000"/>
                </a:lnSpc>
                <a:spcBef>
                  <a:spcPts val="0"/>
                </a:spcBef>
                <a:spcAft>
                  <a:spcPts val="600"/>
                </a:spcAft>
                <a:buClrTx/>
                <a:buSzTx/>
                <a:buFontTx/>
                <a:buNone/>
                <a:tabLst/>
                <a:defRPr/>
              </a:pPr>
              <a:t>39</a:t>
            </a:fld>
            <a:endParaRPr kumimoji="0" lang="en-AU" sz="800" b="0" i="0" u="none" strike="noStrike" kern="1200" cap="all" spc="0" normalizeH="0" baseline="0" noProof="0">
              <a:ln>
                <a:noFill/>
              </a:ln>
              <a:solidFill>
                <a:prstClr val="black"/>
              </a:solidFill>
              <a:effectLst/>
              <a:uLnTx/>
              <a:uFillTx/>
              <a:latin typeface="Public Sans Light"/>
              <a:ea typeface="+mn-ea"/>
              <a:cs typeface="+mn-cs"/>
            </a:endParaRPr>
          </a:p>
        </p:txBody>
      </p:sp>
      <p:sp>
        <p:nvSpPr>
          <p:cNvPr id="13" name="Text Placeholder 5">
            <a:extLst>
              <a:ext uri="{FF2B5EF4-FFF2-40B4-BE49-F238E27FC236}">
                <a16:creationId xmlns:a16="http://schemas.microsoft.com/office/drawing/2014/main" id="{231BA97A-BA7A-EE09-5455-4F44B60AA50A}"/>
              </a:ext>
            </a:extLst>
          </p:cNvPr>
          <p:cNvSpPr>
            <a:spLocks noGrp="1"/>
          </p:cNvSpPr>
          <p:nvPr>
            <p:ph type="body" sz="quarter" idx="13"/>
          </p:nvPr>
        </p:nvSpPr>
        <p:spPr>
          <a:xfrm>
            <a:off x="674625" y="4748427"/>
            <a:ext cx="2112675" cy="571500"/>
          </a:xfrm>
        </p:spPr>
        <p:txBody>
          <a:bodyPr>
            <a:normAutofit/>
          </a:bodyPr>
          <a:lstStyle/>
          <a:p>
            <a:pPr>
              <a:lnSpc>
                <a:spcPct val="100000"/>
              </a:lnSpc>
              <a:spcAft>
                <a:spcPts val="0"/>
              </a:spcAft>
            </a:pPr>
            <a:r>
              <a:rPr lang="en-AU" sz="1800" dirty="0"/>
              <a:t>Health, safety and wellbeing services</a:t>
            </a:r>
          </a:p>
        </p:txBody>
      </p:sp>
      <p:graphicFrame>
        <p:nvGraphicFramePr>
          <p:cNvPr id="14" name="Table 13">
            <a:extLst>
              <a:ext uri="{FF2B5EF4-FFF2-40B4-BE49-F238E27FC236}">
                <a16:creationId xmlns:a16="http://schemas.microsoft.com/office/drawing/2014/main" id="{CD34CCA1-C27D-8890-5CDF-8CE866B8A693}"/>
              </a:ext>
            </a:extLst>
          </p:cNvPr>
          <p:cNvGraphicFramePr>
            <a:graphicFrameLocks noGrp="1"/>
          </p:cNvGraphicFramePr>
          <p:nvPr>
            <p:extLst>
              <p:ext uri="{D42A27DB-BD31-4B8C-83A1-F6EECF244321}">
                <p14:modId xmlns:p14="http://schemas.microsoft.com/office/powerpoint/2010/main" val="3746356309"/>
              </p:ext>
            </p:extLst>
          </p:nvPr>
        </p:nvGraphicFramePr>
        <p:xfrm>
          <a:off x="3249687" y="1212861"/>
          <a:ext cx="8339176" cy="4949814"/>
        </p:xfrm>
        <a:graphic>
          <a:graphicData uri="http://schemas.openxmlformats.org/drawingml/2006/table">
            <a:tbl>
              <a:tblPr firstRow="1" bandRow="1">
                <a:tableStyleId>{F5AB1C69-6EDB-4FF4-983F-18BD219EF322}</a:tableStyleId>
              </a:tblPr>
              <a:tblGrid>
                <a:gridCol w="2084794">
                  <a:extLst>
                    <a:ext uri="{9D8B030D-6E8A-4147-A177-3AD203B41FA5}">
                      <a16:colId xmlns:a16="http://schemas.microsoft.com/office/drawing/2014/main" val="868112168"/>
                    </a:ext>
                  </a:extLst>
                </a:gridCol>
                <a:gridCol w="2084794">
                  <a:extLst>
                    <a:ext uri="{9D8B030D-6E8A-4147-A177-3AD203B41FA5}">
                      <a16:colId xmlns:a16="http://schemas.microsoft.com/office/drawing/2014/main" val="845309393"/>
                    </a:ext>
                  </a:extLst>
                </a:gridCol>
                <a:gridCol w="2084794">
                  <a:extLst>
                    <a:ext uri="{9D8B030D-6E8A-4147-A177-3AD203B41FA5}">
                      <a16:colId xmlns:a16="http://schemas.microsoft.com/office/drawing/2014/main" val="261878335"/>
                    </a:ext>
                  </a:extLst>
                </a:gridCol>
                <a:gridCol w="2084794">
                  <a:extLst>
                    <a:ext uri="{9D8B030D-6E8A-4147-A177-3AD203B41FA5}">
                      <a16:colId xmlns:a16="http://schemas.microsoft.com/office/drawing/2014/main" val="442114898"/>
                    </a:ext>
                  </a:extLst>
                </a:gridCol>
              </a:tblGrid>
              <a:tr h="545207">
                <a:tc>
                  <a:txBody>
                    <a:bodyPr/>
                    <a:lstStyle/>
                    <a:p>
                      <a:pPr algn="ctr"/>
                      <a:r>
                        <a:rPr lang="en-AU" sz="1200" baseline="0" dirty="0">
                          <a:solidFill>
                            <a:schemeClr val="tx1"/>
                          </a:solidFill>
                        </a:rPr>
                        <a:t>Student Safety </a:t>
                      </a:r>
                    </a:p>
                    <a:p>
                      <a:pPr algn="ctr"/>
                      <a:r>
                        <a:rPr lang="en-AU" sz="1200" baseline="0" dirty="0">
                          <a:solidFill>
                            <a:schemeClr val="tx1"/>
                          </a:solidFill>
                        </a:rPr>
                        <a:t>and Wellbeing Team</a:t>
                      </a:r>
                    </a:p>
                  </a:txBody>
                  <a:tcPr marL="81999" marR="81999" marT="40999" marB="40999" anchor="ctr"/>
                </a:tc>
                <a:tc>
                  <a:txBody>
                    <a:bodyPr/>
                    <a:lstStyle/>
                    <a:p>
                      <a:pPr algn="ctr"/>
                      <a:r>
                        <a:rPr lang="en-AU" sz="1200">
                          <a:solidFill>
                            <a:schemeClr val="tx1"/>
                          </a:solidFill>
                        </a:rPr>
                        <a:t>ANU Counselling</a:t>
                      </a:r>
                    </a:p>
                  </a:txBody>
                  <a:tcPr marL="81999" marR="81999" marT="40999" marB="40999" anchor="ctr"/>
                </a:tc>
                <a:tc>
                  <a:txBody>
                    <a:bodyPr/>
                    <a:lstStyle/>
                    <a:p>
                      <a:pPr algn="ctr"/>
                      <a:r>
                        <a:rPr lang="en-AU" sz="1200">
                          <a:solidFill>
                            <a:schemeClr val="tx1"/>
                          </a:solidFill>
                        </a:rPr>
                        <a:t>Accessibility</a:t>
                      </a:r>
                    </a:p>
                  </a:txBody>
                  <a:tcPr marL="81999" marR="81999" marT="40999" marB="40999" anchor="ctr"/>
                </a:tc>
                <a:tc>
                  <a:txBody>
                    <a:bodyPr/>
                    <a:lstStyle/>
                    <a:p>
                      <a:pPr algn="ctr"/>
                      <a:r>
                        <a:rPr lang="en-AU" sz="1200" dirty="0">
                          <a:solidFill>
                            <a:schemeClr val="tx1"/>
                          </a:solidFill>
                        </a:rPr>
                        <a:t>ANU Medical Centre </a:t>
                      </a:r>
                    </a:p>
                  </a:txBody>
                  <a:tcPr marL="81999" marR="81999" marT="40999" marB="40999" anchor="ctr"/>
                </a:tc>
                <a:extLst>
                  <a:ext uri="{0D108BD9-81ED-4DB2-BD59-A6C34878D82A}">
                    <a16:rowId xmlns:a16="http://schemas.microsoft.com/office/drawing/2014/main" val="64798396"/>
                  </a:ext>
                </a:extLst>
              </a:tr>
              <a:tr h="4404607">
                <a:tc>
                  <a:txBody>
                    <a:bodyPr/>
                    <a:lstStyle/>
                    <a:p>
                      <a:pPr marL="285750" indent="-285750">
                        <a:buFont typeface="Arial" panose="020B0604020202020204" pitchFamily="34" charset="0"/>
                        <a:buChar char="•"/>
                      </a:pPr>
                      <a:r>
                        <a:rPr lang="en-AU" sz="1100" b="0" i="0" u="none" strike="noStrike" baseline="0" noProof="0">
                          <a:solidFill>
                            <a:srgbClr val="000000"/>
                          </a:solidFill>
                          <a:latin typeface="+mn-lt"/>
                        </a:rPr>
                        <a:t>Support for academic, mental health, and personal challenges.</a:t>
                      </a:r>
                    </a:p>
                    <a:p>
                      <a:pPr marL="285750" indent="-285750">
                        <a:buFont typeface="Arial" panose="020B0604020202020204" pitchFamily="34" charset="0"/>
                        <a:buChar char="•"/>
                      </a:pPr>
                      <a:endParaRPr lang="en-AU" sz="1100" b="0" i="0" u="none" strike="noStrike" baseline="0" noProof="0">
                        <a:solidFill>
                          <a:srgbClr val="000000"/>
                        </a:solidFill>
                        <a:latin typeface="+mn-lt"/>
                      </a:endParaRPr>
                    </a:p>
                    <a:p>
                      <a:pPr marL="285750" indent="-285750">
                        <a:buFont typeface="Arial" panose="020B0604020202020204" pitchFamily="34" charset="0"/>
                        <a:buChar char="•"/>
                      </a:pPr>
                      <a:r>
                        <a:rPr lang="en-AU" sz="1100" b="0" i="0" u="none" strike="noStrike" baseline="0" noProof="0">
                          <a:solidFill>
                            <a:srgbClr val="000000"/>
                          </a:solidFill>
                          <a:latin typeface="+mn-lt"/>
                        </a:rPr>
                        <a:t>Trauma-informed response to disclosures of harmful behaviours.</a:t>
                      </a:r>
                      <a:endParaRPr lang="en-AU" sz="1100" baseline="0">
                        <a:latin typeface="+mn-lt"/>
                      </a:endParaRPr>
                    </a:p>
                    <a:p>
                      <a:pPr marL="285750" lvl="0" indent="-285750">
                        <a:buFont typeface="Arial" panose="020B0604020202020204" pitchFamily="34" charset="0"/>
                        <a:buChar char="•"/>
                      </a:pPr>
                      <a:endParaRPr lang="en-AU" sz="1100" b="0" i="0" u="none" strike="noStrike" baseline="0" noProof="0">
                        <a:solidFill>
                          <a:srgbClr val="000000"/>
                        </a:solidFill>
                        <a:latin typeface="+mn-lt"/>
                      </a:endParaRPr>
                    </a:p>
                    <a:p>
                      <a:pPr marL="285750" lvl="0" indent="-285750">
                        <a:buFont typeface="Arial" panose="020B0604020202020204" pitchFamily="34" charset="0"/>
                        <a:buChar char="•"/>
                      </a:pPr>
                      <a:r>
                        <a:rPr lang="en-AU" sz="1100" b="0" i="0" u="none" strike="noStrike" baseline="0" noProof="0">
                          <a:solidFill>
                            <a:srgbClr val="000000"/>
                          </a:solidFill>
                          <a:latin typeface="+mn-lt"/>
                        </a:rPr>
                        <a:t>Help navigating internal and external resources, university processes, and wellbeing support.</a:t>
                      </a:r>
                    </a:p>
                    <a:p>
                      <a:pPr marL="285750" lvl="0" indent="-285750">
                        <a:buFont typeface="Arial" panose="020B0604020202020204" pitchFamily="34" charset="0"/>
                        <a:buChar char="•"/>
                      </a:pPr>
                      <a:endParaRPr lang="en-AU" sz="1100" b="0" i="0" u="none" strike="noStrike" baseline="0" noProof="0">
                        <a:solidFill>
                          <a:srgbClr val="000000"/>
                        </a:solidFill>
                        <a:latin typeface="+mn-lt"/>
                      </a:endParaRPr>
                    </a:p>
                  </a:txBody>
                  <a:tcPr marL="81999" marR="81999" marT="40999" marB="40999"/>
                </a:tc>
                <a:tc>
                  <a:txBody>
                    <a:bodyPr/>
                    <a:lstStyle/>
                    <a:p>
                      <a:pPr marL="285750" indent="-285750">
                        <a:buFont typeface="Arial" panose="020B0604020202020204" pitchFamily="34" charset="0"/>
                        <a:buChar char="•"/>
                      </a:pPr>
                      <a:r>
                        <a:rPr lang="en-AU" sz="1100">
                          <a:latin typeface="+mn-lt"/>
                        </a:rPr>
                        <a:t>Short-term psychological support through counselling</a:t>
                      </a:r>
                    </a:p>
                    <a:p>
                      <a:pPr marL="285750" indent="-285750">
                        <a:buFont typeface="Arial" panose="020B0604020202020204" pitchFamily="34" charset="0"/>
                        <a:buChar char="•"/>
                      </a:pPr>
                      <a:endParaRPr lang="en-AU" sz="1100">
                        <a:latin typeface="+mn-lt"/>
                      </a:endParaRPr>
                    </a:p>
                    <a:p>
                      <a:pPr marL="285750" lvl="0" indent="-285750">
                        <a:buFont typeface="Arial" panose="020B0604020202020204" pitchFamily="34" charset="0"/>
                        <a:buChar char="•"/>
                      </a:pPr>
                      <a:r>
                        <a:rPr lang="en-AU" sz="1100">
                          <a:latin typeface="+mn-lt"/>
                        </a:rPr>
                        <a:t>Offers groups, workshops, and online resources</a:t>
                      </a:r>
                    </a:p>
                    <a:p>
                      <a:pPr marL="285750" lvl="0" indent="-285750">
                        <a:buFont typeface="Arial" panose="020B0604020202020204" pitchFamily="34" charset="0"/>
                        <a:buChar char="•"/>
                      </a:pPr>
                      <a:endParaRPr lang="en-AU" sz="1100">
                        <a:latin typeface="+mn-lt"/>
                      </a:endParaRPr>
                    </a:p>
                    <a:p>
                      <a:pPr marL="285750" lvl="0" indent="-285750">
                        <a:buFont typeface="Arial" panose="020B0604020202020204" pitchFamily="34" charset="0"/>
                        <a:buChar char="•"/>
                      </a:pPr>
                      <a:r>
                        <a:rPr lang="en-AU" sz="1100">
                          <a:latin typeface="+mn-lt"/>
                        </a:rPr>
                        <a:t>Non-diagnostic service; no diagnosis or Mental Health Treatment Plan required.</a:t>
                      </a:r>
                    </a:p>
                    <a:p>
                      <a:pPr marL="285750" lvl="0" indent="-285750">
                        <a:buFont typeface="Arial" panose="020B0604020202020204" pitchFamily="34" charset="0"/>
                        <a:buChar char="•"/>
                      </a:pPr>
                      <a:endParaRPr lang="en-AU" sz="1100">
                        <a:latin typeface="+mn-lt"/>
                      </a:endParaRPr>
                    </a:p>
                  </a:txBody>
                  <a:tcPr marL="81999" marR="81999" marT="40999" marB="40999"/>
                </a:tc>
                <a:tc>
                  <a:txBody>
                    <a:bodyPr/>
                    <a:lstStyle/>
                    <a:p>
                      <a:pPr marL="285750" lvl="0" indent="-285750">
                        <a:buFont typeface="Arial" panose="020B0604020202020204" pitchFamily="34" charset="0"/>
                        <a:buChar char="•"/>
                      </a:pPr>
                      <a:r>
                        <a:rPr lang="en-AU" sz="1100" kern="1200">
                          <a:solidFill>
                            <a:schemeClr val="dk1"/>
                          </a:solidFill>
                          <a:latin typeface="+mn-lt"/>
                          <a:ea typeface="+mn-ea"/>
                          <a:cs typeface="+mn-cs"/>
                        </a:rPr>
                        <a:t> Supports students with disabilities and/or long or short-term health conditions.</a:t>
                      </a:r>
                    </a:p>
                    <a:p>
                      <a:pPr marL="285750" lvl="0" indent="-285750">
                        <a:buFont typeface="Arial" panose="020B0604020202020204" pitchFamily="34" charset="0"/>
                        <a:buChar char="•"/>
                      </a:pPr>
                      <a:endParaRPr lang="en-AU" sz="1100" kern="1200">
                        <a:solidFill>
                          <a:schemeClr val="dk1"/>
                        </a:solidFill>
                        <a:latin typeface="+mn-lt"/>
                        <a:ea typeface="+mn-ea"/>
                        <a:cs typeface="+mn-cs"/>
                      </a:endParaRPr>
                    </a:p>
                    <a:p>
                      <a:pPr marL="285750" marR="0" lvl="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100">
                          <a:latin typeface="+mn-lt"/>
                        </a:rPr>
                        <a:t>Also provides support to elite athletes and carers.</a:t>
                      </a:r>
                    </a:p>
                    <a:p>
                      <a:pPr marL="285750" lvl="0" indent="-285750">
                        <a:buFont typeface="Arial" panose="020B0604020202020204" pitchFamily="34" charset="0"/>
                        <a:buChar char="•"/>
                      </a:pPr>
                      <a:endParaRPr lang="en-AU" sz="1100">
                        <a:latin typeface="+mn-lt"/>
                      </a:endParaRPr>
                    </a:p>
                    <a:p>
                      <a:pPr marL="285750" lvl="0" indent="-285750">
                        <a:buFont typeface="Arial" panose="020B0604020202020204" pitchFamily="34" charset="0"/>
                        <a:buChar char="•"/>
                      </a:pPr>
                      <a:r>
                        <a:rPr lang="en-AU" sz="1100">
                          <a:latin typeface="+mn-lt"/>
                        </a:rPr>
                        <a:t>Creates Education Access Plans (EAPs) with recommended academic adjustments.</a:t>
                      </a:r>
                    </a:p>
                    <a:p>
                      <a:pPr marL="285750" lvl="0" indent="-285750">
                        <a:buFont typeface="Arial" panose="020B0604020202020204" pitchFamily="34" charset="0"/>
                        <a:buChar char="•"/>
                      </a:pPr>
                      <a:endParaRPr lang="en-AU" sz="1100">
                        <a:latin typeface="+mn-lt"/>
                      </a:endParaRPr>
                    </a:p>
                    <a:p>
                      <a:pPr marL="0" lvl="0" indent="0">
                        <a:buNone/>
                      </a:pPr>
                      <a:endParaRPr lang="en-AU" sz="1100">
                        <a:latin typeface="+mn-lt"/>
                      </a:endParaRPr>
                    </a:p>
                  </a:txBody>
                  <a:tcPr marL="81999" marR="81999" marT="40999" marB="40999"/>
                </a:tc>
                <a:tc>
                  <a:txBody>
                    <a:bodyPr/>
                    <a:lstStyle/>
                    <a:p>
                      <a:pPr marL="285750" indent="-285750">
                        <a:buFont typeface="Arial" panose="020B0604020202020204" pitchFamily="34" charset="0"/>
                        <a:buChar char="•"/>
                      </a:pPr>
                      <a:r>
                        <a:rPr lang="en-AU" sz="1100" dirty="0">
                          <a:latin typeface="+mn-lt"/>
                        </a:rPr>
                        <a:t>Appointments</a:t>
                      </a:r>
                      <a:r>
                        <a:rPr lang="en-AU" sz="1100" baseline="0" dirty="0">
                          <a:latin typeface="+mn-lt"/>
                        </a:rPr>
                        <a:t> with doctors, nurse practitioners, and nurses for students and staff.</a:t>
                      </a:r>
                    </a:p>
                    <a:p>
                      <a:pPr marL="0" indent="0">
                        <a:buFont typeface="Arial" panose="020B0604020202020204" pitchFamily="34" charset="0"/>
                        <a:buNone/>
                      </a:pPr>
                      <a:endParaRPr lang="en-AU" sz="1100" baseline="0" dirty="0">
                        <a:latin typeface="+mn-lt"/>
                      </a:endParaRPr>
                    </a:p>
                    <a:p>
                      <a:pPr marL="285750" lvl="0" indent="-285750">
                        <a:buFont typeface="Arial" panose="020B0604020202020204" pitchFamily="34" charset="0"/>
                        <a:buChar char="•"/>
                      </a:pPr>
                      <a:r>
                        <a:rPr lang="en-AU" sz="1100" baseline="0" dirty="0">
                          <a:latin typeface="+mn-lt"/>
                        </a:rPr>
                        <a:t>Services include sexual health, immunisations, minor procedures, referrals, and telehealth.</a:t>
                      </a:r>
                    </a:p>
                    <a:p>
                      <a:pPr marL="0" lvl="0" indent="0">
                        <a:buFont typeface="Arial" panose="020B0604020202020204" pitchFamily="34" charset="0"/>
                        <a:buNone/>
                      </a:pPr>
                      <a:endParaRPr lang="en-AU" sz="1100" baseline="0" dirty="0">
                        <a:latin typeface="+mn-lt"/>
                      </a:endParaRPr>
                    </a:p>
                    <a:p>
                      <a:pPr marL="285750" lvl="0" indent="-285750">
                        <a:buFont typeface="Arial" panose="020B0604020202020204" pitchFamily="34" charset="0"/>
                        <a:buChar char="•"/>
                      </a:pPr>
                      <a:r>
                        <a:rPr lang="en-AU" sz="1100" baseline="0" dirty="0">
                          <a:latin typeface="+mn-lt"/>
                        </a:rPr>
                        <a:t>Bulk-billed for students with Medicare or OSHC; fees apply for missed appointments.</a:t>
                      </a:r>
                    </a:p>
                    <a:p>
                      <a:pPr marL="285750" lvl="0" indent="-285750">
                        <a:buFont typeface="Arial" panose="020B0604020202020204" pitchFamily="34" charset="0"/>
                        <a:buChar char="•"/>
                      </a:pPr>
                      <a:endParaRPr lang="en-AU" sz="1100" baseline="0" dirty="0">
                        <a:latin typeface="+mn-lt"/>
                      </a:endParaRPr>
                    </a:p>
                    <a:p>
                      <a:pPr marL="0" lvl="0" indent="0">
                        <a:buFont typeface="Arial" panose="020B0604020202020204" pitchFamily="34" charset="0"/>
                        <a:buNone/>
                      </a:pPr>
                      <a:r>
                        <a:rPr lang="en-AU" sz="900" b="1" i="0" u="none" strike="noStrike" kern="1200" dirty="0">
                          <a:solidFill>
                            <a:schemeClr val="dk1"/>
                          </a:solidFill>
                          <a:effectLst/>
                          <a:latin typeface="+mn-lt"/>
                          <a:ea typeface="+mn-ea"/>
                          <a:cs typeface="+mn-cs"/>
                        </a:rPr>
                        <a:t>Book online - </a:t>
                      </a:r>
                      <a:r>
                        <a:rPr lang="en-AU" sz="900" b="0" i="0" u="sng" strike="noStrike" kern="1200" dirty="0">
                          <a:solidFill>
                            <a:schemeClr val="dk1"/>
                          </a:solidFill>
                          <a:effectLst/>
                          <a:latin typeface="+mn-lt"/>
                          <a:ea typeface="+mn-ea"/>
                          <a:cs typeface="+mn-cs"/>
                          <a:hlinkClick r:id="rId3"/>
                        </a:rPr>
                        <a:t>https://www.hotdoc.com.au/medical-centres/canberra-ACT-2600/anu-medical-centre/doctors</a:t>
                      </a:r>
                      <a:endParaRPr lang="en-AU" sz="900" baseline="0" dirty="0">
                        <a:latin typeface="+mn-lt"/>
                      </a:endParaRPr>
                    </a:p>
                    <a:p>
                      <a:pPr marL="0" lvl="0" indent="0">
                        <a:buNone/>
                      </a:pPr>
                      <a:endParaRPr lang="en-AU" sz="1100" baseline="0" dirty="0">
                        <a:latin typeface="+mn-lt"/>
                      </a:endParaRPr>
                    </a:p>
                  </a:txBody>
                  <a:tcPr marL="81999" marR="81999" marT="40999" marB="40999"/>
                </a:tc>
                <a:extLst>
                  <a:ext uri="{0D108BD9-81ED-4DB2-BD59-A6C34878D82A}">
                    <a16:rowId xmlns:a16="http://schemas.microsoft.com/office/drawing/2014/main" val="1447663764"/>
                  </a:ext>
                </a:extLst>
              </a:tr>
            </a:tbl>
          </a:graphicData>
        </a:graphic>
      </p:graphicFrame>
      <p:pic>
        <p:nvPicPr>
          <p:cNvPr id="16" name="Picture 15" descr="A qr code with black dots">
            <a:extLst>
              <a:ext uri="{FF2B5EF4-FFF2-40B4-BE49-F238E27FC236}">
                <a16:creationId xmlns:a16="http://schemas.microsoft.com/office/drawing/2014/main" id="{F18D146D-9416-E23B-C56B-1A6BDCB79FEC}"/>
              </a:ext>
            </a:extLst>
          </p:cNvPr>
          <p:cNvPicPr>
            <a:picLocks noChangeAspect="1"/>
          </p:cNvPicPr>
          <p:nvPr/>
        </p:nvPicPr>
        <p:blipFill>
          <a:blip r:embed="rId4"/>
          <a:stretch>
            <a:fillRect/>
          </a:stretch>
        </p:blipFill>
        <p:spPr>
          <a:xfrm>
            <a:off x="461925" y="2173365"/>
            <a:ext cx="2575062" cy="2575062"/>
          </a:xfrm>
          <a:prstGeom prst="rect">
            <a:avLst/>
          </a:prstGeom>
        </p:spPr>
      </p:pic>
      <p:pic>
        <p:nvPicPr>
          <p:cNvPr id="17" name="Picture 16" descr="A qr code with black dots&#10;&#10;AI-generated content may be incorrect.">
            <a:extLst>
              <a:ext uri="{FF2B5EF4-FFF2-40B4-BE49-F238E27FC236}">
                <a16:creationId xmlns:a16="http://schemas.microsoft.com/office/drawing/2014/main" id="{9D99FCCF-C78F-4A59-D9E9-360F1E32E069}"/>
              </a:ext>
            </a:extLst>
          </p:cNvPr>
          <p:cNvPicPr>
            <a:picLocks noChangeAspect="1"/>
          </p:cNvPicPr>
          <p:nvPr/>
        </p:nvPicPr>
        <p:blipFill>
          <a:blip r:embed="rId5"/>
          <a:stretch>
            <a:fillRect/>
          </a:stretch>
        </p:blipFill>
        <p:spPr>
          <a:xfrm>
            <a:off x="3778647" y="4978502"/>
            <a:ext cx="1075767" cy="1075767"/>
          </a:xfrm>
          <a:prstGeom prst="rect">
            <a:avLst/>
          </a:prstGeom>
        </p:spPr>
      </p:pic>
      <p:pic>
        <p:nvPicPr>
          <p:cNvPr id="18" name="Picture 17" descr="A qr code with black dots&#10;&#10;AI-generated content may be incorrect.">
            <a:extLst>
              <a:ext uri="{FF2B5EF4-FFF2-40B4-BE49-F238E27FC236}">
                <a16:creationId xmlns:a16="http://schemas.microsoft.com/office/drawing/2014/main" id="{59660478-7E8E-3B62-4F8E-666CC4CCD181}"/>
              </a:ext>
            </a:extLst>
          </p:cNvPr>
          <p:cNvPicPr>
            <a:picLocks noChangeAspect="1"/>
          </p:cNvPicPr>
          <p:nvPr/>
        </p:nvPicPr>
        <p:blipFill>
          <a:blip r:embed="rId6"/>
          <a:stretch>
            <a:fillRect/>
          </a:stretch>
        </p:blipFill>
        <p:spPr>
          <a:xfrm>
            <a:off x="5852994" y="4978502"/>
            <a:ext cx="1023532" cy="1023532"/>
          </a:xfrm>
          <a:prstGeom prst="rect">
            <a:avLst/>
          </a:prstGeom>
        </p:spPr>
      </p:pic>
      <p:pic>
        <p:nvPicPr>
          <p:cNvPr id="19" name="Picture 18" descr="A qr code with black dots&#10;&#10;AI-generated content may be incorrect.">
            <a:extLst>
              <a:ext uri="{FF2B5EF4-FFF2-40B4-BE49-F238E27FC236}">
                <a16:creationId xmlns:a16="http://schemas.microsoft.com/office/drawing/2014/main" id="{B27A402A-F1AB-127C-CA03-799C8CE093BD}"/>
              </a:ext>
            </a:extLst>
          </p:cNvPr>
          <p:cNvPicPr>
            <a:picLocks noChangeAspect="1"/>
          </p:cNvPicPr>
          <p:nvPr/>
        </p:nvPicPr>
        <p:blipFill>
          <a:blip r:embed="rId7"/>
          <a:stretch>
            <a:fillRect/>
          </a:stretch>
        </p:blipFill>
        <p:spPr>
          <a:xfrm>
            <a:off x="7972985" y="4944886"/>
            <a:ext cx="1075767" cy="1075767"/>
          </a:xfrm>
          <a:prstGeom prst="rect">
            <a:avLst/>
          </a:prstGeom>
        </p:spPr>
      </p:pic>
      <p:pic>
        <p:nvPicPr>
          <p:cNvPr id="20" name="Picture 19" descr="A qr code with dots&#10;&#10;AI-generated content may be incorrect.">
            <a:extLst>
              <a:ext uri="{FF2B5EF4-FFF2-40B4-BE49-F238E27FC236}">
                <a16:creationId xmlns:a16="http://schemas.microsoft.com/office/drawing/2014/main" id="{F96DD645-767C-E438-E105-FF08D47F486A}"/>
              </a:ext>
            </a:extLst>
          </p:cNvPr>
          <p:cNvPicPr>
            <a:picLocks noChangeAspect="1"/>
          </p:cNvPicPr>
          <p:nvPr/>
        </p:nvPicPr>
        <p:blipFill>
          <a:blip r:embed="rId8"/>
          <a:stretch>
            <a:fillRect/>
          </a:stretch>
        </p:blipFill>
        <p:spPr>
          <a:xfrm>
            <a:off x="10050897" y="4978502"/>
            <a:ext cx="1023532" cy="1023532"/>
          </a:xfrm>
          <a:prstGeom prst="rect">
            <a:avLst/>
          </a:prstGeom>
        </p:spPr>
      </p:pic>
      <p:sp>
        <p:nvSpPr>
          <p:cNvPr id="2" name="Footer Placeholder 1">
            <a:extLst>
              <a:ext uri="{FF2B5EF4-FFF2-40B4-BE49-F238E27FC236}">
                <a16:creationId xmlns:a16="http://schemas.microsoft.com/office/drawing/2014/main" id="{C67F87A4-CA19-D467-C7B0-C1C652E911F0}"/>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Timetabling presentation and Q&amp;A</a:t>
            </a:r>
          </a:p>
        </p:txBody>
      </p:sp>
      <p:sp>
        <p:nvSpPr>
          <p:cNvPr id="5" name="Text Placeholder 5">
            <a:extLst>
              <a:ext uri="{FF2B5EF4-FFF2-40B4-BE49-F238E27FC236}">
                <a16:creationId xmlns:a16="http://schemas.microsoft.com/office/drawing/2014/main" id="{8F636736-5346-A500-C4AC-3EC652368119}"/>
              </a:ext>
            </a:extLst>
          </p:cNvPr>
          <p:cNvSpPr txBox="1">
            <a:spLocks/>
          </p:cNvSpPr>
          <p:nvPr/>
        </p:nvSpPr>
        <p:spPr>
          <a:xfrm>
            <a:off x="431800" y="432002"/>
            <a:ext cx="11279717" cy="663152"/>
          </a:xfrm>
          <a:prstGeom prst="rect">
            <a:avLst/>
          </a:prstGeom>
        </p:spPr>
        <p:txBody>
          <a:bodyPr vert="horz" lIns="0" tIns="0" rIns="0" bIns="0" rtlCol="0">
            <a:normAutofit/>
          </a:bodyPr>
          <a:lstStyle>
            <a:lvl1pPr marL="0" indent="0" algn="l" defTabSz="914377" rtl="0" eaLnBrk="1" latinLnBrk="0" hangingPunct="1">
              <a:lnSpc>
                <a:spcPct val="80000"/>
              </a:lnSpc>
              <a:spcBef>
                <a:spcPts val="0"/>
              </a:spcBef>
              <a:spcAft>
                <a:spcPts val="2400"/>
              </a:spcAft>
              <a:buFont typeface="Arial" panose="020B0604020202020204" pitchFamily="34" charset="0"/>
              <a:buNone/>
              <a:defRPr sz="48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2400"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4800"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4800"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4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dirty="0"/>
              <a:t>Know where to get help at ANU</a:t>
            </a:r>
          </a:p>
        </p:txBody>
      </p:sp>
      <p:sp>
        <p:nvSpPr>
          <p:cNvPr id="7" name="Date Placeholder 3">
            <a:extLst>
              <a:ext uri="{FF2B5EF4-FFF2-40B4-BE49-F238E27FC236}">
                <a16:creationId xmlns:a16="http://schemas.microsoft.com/office/drawing/2014/main" id="{74A5420E-B5C5-DDA9-216C-B6603B68BA83}"/>
              </a:ext>
            </a:extLst>
          </p:cNvPr>
          <p:cNvSpPr txBox="1">
            <a:spLocks/>
          </p:cNvSpPr>
          <p:nvPr/>
        </p:nvSpPr>
        <p:spPr>
          <a:xfrm>
            <a:off x="9441390" y="6552000"/>
            <a:ext cx="1871517" cy="144000"/>
          </a:xfrm>
          <a:prstGeom prst="rect">
            <a:avLst/>
          </a:prstGeom>
        </p:spPr>
        <p:txBody>
          <a:bodyPr vert="horz" lIns="0" tIns="0" rIns="0" bIns="0" rtlCol="0">
            <a:normAutofit fontScale="47500" lnSpcReduction="20000"/>
          </a:bodyPr>
          <a:lstStyle>
            <a:lvl1pPr marL="0" indent="0" algn="l" defTabSz="914377" rtl="0" eaLnBrk="1" latinLnBrk="0" hangingPunct="1">
              <a:lnSpc>
                <a:spcPct val="100000"/>
              </a:lnSpc>
              <a:spcBef>
                <a:spcPts val="0"/>
              </a:spcBef>
              <a:spcAft>
                <a:spcPts val="800"/>
              </a:spcAft>
              <a:buFont typeface="Arial" panose="020B0604020202020204" pitchFamily="34" charset="0"/>
              <a:buNone/>
              <a:defRPr sz="16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11605890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D6A6C5-D090-0646-9B39-FF1BBC89BE5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B86A90-5923-6E97-D97A-A163EC799DDC}"/>
              </a:ext>
            </a:extLst>
          </p:cNvPr>
          <p:cNvSpPr>
            <a:spLocks noGrp="1"/>
          </p:cNvSpPr>
          <p:nvPr>
            <p:ph type="sldNum" sz="quarter" idx="12"/>
          </p:nvPr>
        </p:nvSpPr>
        <p:spPr/>
        <p:txBody>
          <a:bodyPr/>
          <a:lstStyle/>
          <a:p>
            <a:fld id="{10A01DC5-1685-4615-8240-15192985C6A2}" type="slidenum">
              <a:rPr lang="en-AU" smtClean="0"/>
              <a:pPr/>
              <a:t>4</a:t>
            </a:fld>
            <a:endParaRPr lang="en-AU"/>
          </a:p>
        </p:txBody>
      </p:sp>
      <p:sp>
        <p:nvSpPr>
          <p:cNvPr id="6" name="Text Placeholder 5">
            <a:extLst>
              <a:ext uri="{FF2B5EF4-FFF2-40B4-BE49-F238E27FC236}">
                <a16:creationId xmlns:a16="http://schemas.microsoft.com/office/drawing/2014/main" id="{34EDB8B5-AE88-7983-97B4-17EF77906A11}"/>
              </a:ext>
            </a:extLst>
          </p:cNvPr>
          <p:cNvSpPr>
            <a:spLocks noGrp="1"/>
          </p:cNvSpPr>
          <p:nvPr>
            <p:ph type="body" sz="quarter" idx="13"/>
          </p:nvPr>
        </p:nvSpPr>
        <p:spPr>
          <a:xfrm>
            <a:off x="431800" y="432002"/>
            <a:ext cx="11279717" cy="801712"/>
          </a:xfrm>
        </p:spPr>
        <p:txBody>
          <a:bodyPr>
            <a:normAutofit fontScale="85000" lnSpcReduction="10000"/>
          </a:bodyPr>
          <a:lstStyle/>
          <a:p>
            <a:r>
              <a:rPr lang="en-AU" dirty="0"/>
              <a:t>Need some extra help choosing your classes?</a:t>
            </a:r>
          </a:p>
        </p:txBody>
      </p:sp>
      <p:sp>
        <p:nvSpPr>
          <p:cNvPr id="13" name="Footer Placeholder 1">
            <a:extLst>
              <a:ext uri="{FF2B5EF4-FFF2-40B4-BE49-F238E27FC236}">
                <a16:creationId xmlns:a16="http://schemas.microsoft.com/office/drawing/2014/main" id="{6572D095-1F8F-33C9-1BEA-97873209864D}"/>
              </a:ext>
            </a:extLst>
          </p:cNvPr>
          <p:cNvSpPr>
            <a:spLocks noGrp="1"/>
          </p:cNvSpPr>
          <p:nvPr>
            <p:ph type="ftr" sz="quarter" idx="11"/>
          </p:nvPr>
        </p:nvSpPr>
        <p:spPr>
          <a:xfrm>
            <a:off x="672000" y="6561450"/>
            <a:ext cx="7200000" cy="144000"/>
          </a:xfrm>
        </p:spPr>
        <p:txBody>
          <a:bodyPr/>
          <a:lstStyle/>
          <a:p>
            <a:pPr lvl="0" defTabSz="609585">
              <a:defRPr/>
            </a:pPr>
            <a:r>
              <a:rPr lang="en-US" dirty="0">
                <a:solidFill>
                  <a:prstClr val="black"/>
                </a:solidFill>
              </a:rPr>
              <a:t>S2 2026 Orientation week | </a:t>
            </a:r>
            <a:r>
              <a:rPr lang="en-AU" dirty="0">
                <a:solidFill>
                  <a:prstClr val="black"/>
                </a:solidFill>
              </a:rPr>
              <a:t>Timetabling presentation and Q&amp;A</a:t>
            </a:r>
          </a:p>
        </p:txBody>
      </p:sp>
      <p:sp>
        <p:nvSpPr>
          <p:cNvPr id="5" name="Rectangle 1">
            <a:extLst>
              <a:ext uri="{FF2B5EF4-FFF2-40B4-BE49-F238E27FC236}">
                <a16:creationId xmlns:a16="http://schemas.microsoft.com/office/drawing/2014/main" id="{E10ACABC-2B13-E0C0-B22B-3D2D75DE5B15}"/>
              </a:ext>
            </a:extLst>
          </p:cNvPr>
          <p:cNvSpPr>
            <a:spLocks noChangeArrowheads="1"/>
          </p:cNvSpPr>
          <p:nvPr/>
        </p:nvSpPr>
        <p:spPr bwMode="auto">
          <a:xfrm flipV="1">
            <a:off x="-519138" y="-372164"/>
            <a:ext cx="1173834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 name="Rectangle 7">
            <a:extLst>
              <a:ext uri="{FF2B5EF4-FFF2-40B4-BE49-F238E27FC236}">
                <a16:creationId xmlns:a16="http://schemas.microsoft.com/office/drawing/2014/main" id="{23CCE805-E290-A6C2-88EA-C3D30C359439}"/>
              </a:ext>
            </a:extLst>
          </p:cNvPr>
          <p:cNvSpPr>
            <a:spLocks/>
          </p:cNvSpPr>
          <p:nvPr/>
        </p:nvSpPr>
        <p:spPr>
          <a:xfrm>
            <a:off x="247454" y="1052731"/>
            <a:ext cx="1877744" cy="5331638"/>
          </a:xfrm>
          <a:prstGeom prst="rect">
            <a:avLst/>
          </a:prstGeom>
          <a:solidFill>
            <a:schemeClr val="bg2">
              <a:lumMod val="9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defTabSz="609585"/>
            <a:endParaRPr lang="en-AU" sz="2400">
              <a:solidFill>
                <a:prstClr val="white"/>
              </a:solidFill>
              <a:latin typeface="Public Sans Light"/>
            </a:endParaRPr>
          </a:p>
        </p:txBody>
      </p:sp>
      <p:sp>
        <p:nvSpPr>
          <p:cNvPr id="11" name="Text Placeholder 10">
            <a:extLst>
              <a:ext uri="{FF2B5EF4-FFF2-40B4-BE49-F238E27FC236}">
                <a16:creationId xmlns:a16="http://schemas.microsoft.com/office/drawing/2014/main" id="{F5B2AA6A-3B0D-7C60-CB96-C4A6B30FC69D}"/>
              </a:ext>
            </a:extLst>
          </p:cNvPr>
          <p:cNvSpPr txBox="1">
            <a:spLocks/>
          </p:cNvSpPr>
          <p:nvPr/>
        </p:nvSpPr>
        <p:spPr>
          <a:xfrm>
            <a:off x="409245" y="4727820"/>
            <a:ext cx="1528103" cy="972134"/>
          </a:xfrm>
          <a:prstGeom prst="rect">
            <a:avLst/>
          </a:prstGeom>
        </p:spPr>
        <p:txBody>
          <a:bodyPr vert="horz" lIns="0" tIns="0" rIns="0" bIns="0" rtlCol="0" anchor="t">
            <a:normAutofit fontScale="62500" lnSpcReduction="20000"/>
          </a:bodyPr>
          <a:lstStyle>
            <a:defPPr>
              <a:defRPr lang="en-US"/>
            </a:defPPr>
            <a:lvl1pPr marL="0" indent="0" algn="l" defTabSz="685800" rtl="0" eaLnBrk="1" latinLnBrk="0" hangingPunct="1">
              <a:lnSpc>
                <a:spcPct val="80000"/>
              </a:lnSpc>
              <a:spcBef>
                <a:spcPts val="0"/>
              </a:spcBef>
              <a:spcAft>
                <a:spcPts val="600"/>
              </a:spcAft>
              <a:buFont typeface="Arial" panose="020B0604020202020204" pitchFamily="34" charset="0"/>
              <a:buNone/>
              <a:defRPr sz="3600" b="0" kern="1200">
                <a:solidFill>
                  <a:schemeClr val="tx1"/>
                </a:solidFill>
                <a:latin typeface="+mj-lt"/>
                <a:ea typeface="+mn-ea"/>
                <a:cs typeface="+mn-cs"/>
              </a:defRPr>
            </a:lvl1pPr>
            <a:lvl2pPr marL="0" indent="0" algn="l" defTabSz="685800" rtl="0" eaLnBrk="1" latinLnBrk="0" hangingPunct="1">
              <a:lnSpc>
                <a:spcPct val="100000"/>
              </a:lnSpc>
              <a:spcBef>
                <a:spcPts val="0"/>
              </a:spcBef>
              <a:spcAft>
                <a:spcPts val="1200"/>
              </a:spcAft>
              <a:buFont typeface="Arial" panose="020B0604020202020204" pitchFamily="34" charset="0"/>
              <a:buNone/>
              <a:defRPr sz="1800" kern="1200">
                <a:solidFill>
                  <a:schemeClr val="accent1"/>
                </a:solidFill>
                <a:latin typeface="+mn-lt"/>
                <a:ea typeface="+mn-ea"/>
                <a:cs typeface="+mn-cs"/>
              </a:defRPr>
            </a:lvl2pPr>
            <a:lvl3pPr marL="180000" indent="-180000" algn="l" defTabSz="685800" rtl="0" eaLnBrk="1" latinLnBrk="0" hangingPunct="1">
              <a:lnSpc>
                <a:spcPct val="100000"/>
              </a:lnSpc>
              <a:spcBef>
                <a:spcPts val="0"/>
              </a:spcBef>
              <a:spcAft>
                <a:spcPts val="600"/>
              </a:spcAft>
              <a:buClr>
                <a:schemeClr val="accent1"/>
              </a:buClr>
              <a:buFont typeface="Arial" panose="020B0604020202020204" pitchFamily="34" charset="0"/>
              <a:buNone/>
              <a:defRPr sz="800" kern="1200">
                <a:solidFill>
                  <a:schemeClr val="tx1"/>
                </a:solidFill>
                <a:latin typeface="+mn-lt"/>
                <a:ea typeface="+mn-ea"/>
                <a:cs typeface="+mn-cs"/>
              </a:defRPr>
            </a:lvl3pPr>
            <a:lvl4pPr marL="179388" indent="-179388" algn="l" defTabSz="685800" rtl="0" eaLnBrk="1" latinLnBrk="0" hangingPunct="1">
              <a:lnSpc>
                <a:spcPct val="100000"/>
              </a:lnSpc>
              <a:spcBef>
                <a:spcPts val="0"/>
              </a:spcBef>
              <a:spcAft>
                <a:spcPts val="600"/>
              </a:spcAft>
              <a:buClr>
                <a:schemeClr val="accent1"/>
              </a:buClr>
              <a:buFont typeface="Arial" panose="020B0604020202020204" pitchFamily="34" charset="0"/>
              <a:buChar char="•"/>
              <a:defRPr sz="800" kern="1200">
                <a:solidFill>
                  <a:schemeClr val="tx1"/>
                </a:solidFill>
                <a:latin typeface="+mn-lt"/>
                <a:ea typeface="+mn-ea"/>
                <a:cs typeface="+mn-cs"/>
              </a:defRPr>
            </a:lvl4pPr>
            <a:lvl5pPr marL="357188" indent="-179388" algn="l" defTabSz="685800" rtl="0" eaLnBrk="1" latinLnBrk="0" hangingPunct="1">
              <a:lnSpc>
                <a:spcPct val="100000"/>
              </a:lnSpc>
              <a:spcBef>
                <a:spcPts val="0"/>
              </a:spcBef>
              <a:spcAft>
                <a:spcPts val="600"/>
              </a:spcAft>
              <a:buClr>
                <a:schemeClr val="accent1"/>
              </a:buClr>
              <a:buFont typeface="Times New Roman" panose="02020603050405020304" pitchFamily="18" charset="0"/>
              <a:buChar char="–"/>
              <a:defRPr sz="8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lvl="1" defTabSz="914377">
              <a:lnSpc>
                <a:spcPct val="120000"/>
              </a:lnSpc>
              <a:spcAft>
                <a:spcPts val="0"/>
              </a:spcAft>
              <a:defRPr/>
            </a:pPr>
            <a:r>
              <a:rPr lang="en-AU" sz="1900">
                <a:solidFill>
                  <a:prstClr val="black"/>
                </a:solidFill>
                <a:latin typeface="Public Sans Light"/>
              </a:rPr>
              <a:t>Enrol for the first time as a coursework student:</a:t>
            </a:r>
            <a:br>
              <a:rPr lang="en-AU">
                <a:solidFill>
                  <a:prstClr val="black"/>
                </a:solidFill>
                <a:latin typeface="Public Sans Light"/>
              </a:rPr>
            </a:br>
            <a:r>
              <a:rPr lang="en-AU" sz="1600">
                <a:solidFill>
                  <a:prstClr val="black"/>
                </a:solidFill>
                <a:hlinkClick r:id="rId2"/>
              </a:rPr>
              <a:t>https://quicklink.anu.edu.au/72zl</a:t>
            </a:r>
            <a:r>
              <a:rPr lang="en-AU" sz="1600">
                <a:solidFill>
                  <a:prstClr val="black"/>
                </a:solidFill>
              </a:rPr>
              <a:t> </a:t>
            </a:r>
            <a:endParaRPr lang="en-AU" sz="1600">
              <a:solidFill>
                <a:srgbClr val="BE830E"/>
              </a:solidFill>
              <a:latin typeface="Public Sans Light"/>
            </a:endParaRPr>
          </a:p>
        </p:txBody>
      </p:sp>
      <p:pic>
        <p:nvPicPr>
          <p:cNvPr id="1029" name="Picture 5">
            <a:extLst>
              <a:ext uri="{FF2B5EF4-FFF2-40B4-BE49-F238E27FC236}">
                <a16:creationId xmlns:a16="http://schemas.microsoft.com/office/drawing/2014/main" id="{39469E7C-DDCE-19C7-54C3-6ED4639DEF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5950" y="5534013"/>
            <a:ext cx="741398" cy="741398"/>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C1195D40-AD83-C016-E26E-6939B3CF754B}"/>
              </a:ext>
            </a:extLst>
          </p:cNvPr>
          <p:cNvGrpSpPr/>
          <p:nvPr/>
        </p:nvGrpSpPr>
        <p:grpSpPr>
          <a:xfrm>
            <a:off x="545303" y="1323987"/>
            <a:ext cx="1282046" cy="3112733"/>
            <a:chOff x="545301" y="1281236"/>
            <a:chExt cx="1282046" cy="3112733"/>
          </a:xfrm>
        </p:grpSpPr>
        <p:sp>
          <p:nvSpPr>
            <p:cNvPr id="15" name="Arrow: Right 14">
              <a:extLst>
                <a:ext uri="{FF2B5EF4-FFF2-40B4-BE49-F238E27FC236}">
                  <a16:creationId xmlns:a16="http://schemas.microsoft.com/office/drawing/2014/main" id="{39C7F82C-3ADE-986A-644D-D7A646D81B48}"/>
                </a:ext>
              </a:extLst>
            </p:cNvPr>
            <p:cNvSpPr/>
            <p:nvPr/>
          </p:nvSpPr>
          <p:spPr>
            <a:xfrm rot="5400000">
              <a:off x="924171" y="2102434"/>
              <a:ext cx="498249" cy="22700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Rectangle: Rounded Corners 15">
              <a:extLst>
                <a:ext uri="{FF2B5EF4-FFF2-40B4-BE49-F238E27FC236}">
                  <a16:creationId xmlns:a16="http://schemas.microsoft.com/office/drawing/2014/main" id="{446986E8-AA25-B3E9-4570-1029A179AA64}"/>
                </a:ext>
              </a:extLst>
            </p:cNvPr>
            <p:cNvSpPr/>
            <p:nvPr/>
          </p:nvSpPr>
          <p:spPr>
            <a:xfrm>
              <a:off x="545301" y="2526518"/>
              <a:ext cx="1282046" cy="622169"/>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AU" sz="1100">
                  <a:solidFill>
                    <a:schemeClr val="tx1"/>
                  </a:solidFill>
                </a:rPr>
                <a:t>Courses sync overnight</a:t>
              </a:r>
            </a:p>
          </p:txBody>
        </p:sp>
        <p:sp>
          <p:nvSpPr>
            <p:cNvPr id="19" name="Rectangle: Rounded Corners 18">
              <a:extLst>
                <a:ext uri="{FF2B5EF4-FFF2-40B4-BE49-F238E27FC236}">
                  <a16:creationId xmlns:a16="http://schemas.microsoft.com/office/drawing/2014/main" id="{1CA182D3-D7C6-7C2E-A5FD-0A1C60D2DB1F}"/>
                </a:ext>
              </a:extLst>
            </p:cNvPr>
            <p:cNvSpPr/>
            <p:nvPr/>
          </p:nvSpPr>
          <p:spPr>
            <a:xfrm>
              <a:off x="545301" y="3771800"/>
              <a:ext cx="1282046" cy="62216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100">
                  <a:solidFill>
                    <a:schemeClr val="tx1"/>
                  </a:solidFill>
                </a:rPr>
                <a:t>Allocate to classes (</a:t>
              </a:r>
              <a:r>
                <a:rPr lang="en-AU" sz="1100" err="1">
                  <a:solidFill>
                    <a:schemeClr val="tx1"/>
                  </a:solidFill>
                </a:rPr>
                <a:t>MyTimetable</a:t>
              </a:r>
              <a:r>
                <a:rPr lang="en-AU" sz="1100">
                  <a:solidFill>
                    <a:schemeClr val="tx1"/>
                  </a:solidFill>
                </a:rPr>
                <a:t>)</a:t>
              </a:r>
            </a:p>
          </p:txBody>
        </p:sp>
        <p:sp>
          <p:nvSpPr>
            <p:cNvPr id="21" name="Rectangle: Rounded Corners 20">
              <a:extLst>
                <a:ext uri="{FF2B5EF4-FFF2-40B4-BE49-F238E27FC236}">
                  <a16:creationId xmlns:a16="http://schemas.microsoft.com/office/drawing/2014/main" id="{BDD4881C-EBB6-8352-229D-CD1701009646}"/>
                </a:ext>
              </a:extLst>
            </p:cNvPr>
            <p:cNvSpPr/>
            <p:nvPr/>
          </p:nvSpPr>
          <p:spPr>
            <a:xfrm>
              <a:off x="545302" y="1281236"/>
              <a:ext cx="1282045" cy="622169"/>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AU" sz="1100">
                  <a:solidFill>
                    <a:schemeClr val="tx1"/>
                  </a:solidFill>
                </a:rPr>
                <a:t>Enrol in courses (ANUHub)</a:t>
              </a:r>
              <a:endParaRPr lang="en-AU" sz="1100"/>
            </a:p>
          </p:txBody>
        </p:sp>
        <p:sp>
          <p:nvSpPr>
            <p:cNvPr id="22" name="Arrow: Right 21">
              <a:extLst>
                <a:ext uri="{FF2B5EF4-FFF2-40B4-BE49-F238E27FC236}">
                  <a16:creationId xmlns:a16="http://schemas.microsoft.com/office/drawing/2014/main" id="{8E9500A8-E3D9-CE63-64F6-534BE2C1CD54}"/>
                </a:ext>
              </a:extLst>
            </p:cNvPr>
            <p:cNvSpPr/>
            <p:nvPr/>
          </p:nvSpPr>
          <p:spPr>
            <a:xfrm rot="5400000">
              <a:off x="924171" y="3345763"/>
              <a:ext cx="498249" cy="22700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aphicFrame>
        <p:nvGraphicFramePr>
          <p:cNvPr id="10" name="Table 9">
            <a:extLst>
              <a:ext uri="{FF2B5EF4-FFF2-40B4-BE49-F238E27FC236}">
                <a16:creationId xmlns:a16="http://schemas.microsoft.com/office/drawing/2014/main" id="{88DD1F7D-26C5-7DFC-1134-86CCCE1A7142}"/>
              </a:ext>
            </a:extLst>
          </p:cNvPr>
          <p:cNvGraphicFramePr>
            <a:graphicFrameLocks noGrp="1"/>
          </p:cNvGraphicFramePr>
          <p:nvPr>
            <p:extLst>
              <p:ext uri="{D42A27DB-BD31-4B8C-83A1-F6EECF244321}">
                <p14:modId xmlns:p14="http://schemas.microsoft.com/office/powerpoint/2010/main" val="3226632513"/>
              </p:ext>
            </p:extLst>
          </p:nvPr>
        </p:nvGraphicFramePr>
        <p:xfrm>
          <a:off x="2423047" y="1118754"/>
          <a:ext cx="8895480" cy="4862868"/>
        </p:xfrm>
        <a:graphic>
          <a:graphicData uri="http://schemas.openxmlformats.org/drawingml/2006/table">
            <a:tbl>
              <a:tblPr firstRow="1" bandRow="1">
                <a:tableStyleId>{5C22544A-7EE6-4342-B048-85BDC9FD1C3A}</a:tableStyleId>
              </a:tblPr>
              <a:tblGrid>
                <a:gridCol w="3929627">
                  <a:extLst>
                    <a:ext uri="{9D8B030D-6E8A-4147-A177-3AD203B41FA5}">
                      <a16:colId xmlns:a16="http://schemas.microsoft.com/office/drawing/2014/main" val="3482135284"/>
                    </a:ext>
                  </a:extLst>
                </a:gridCol>
                <a:gridCol w="4965853">
                  <a:extLst>
                    <a:ext uri="{9D8B030D-6E8A-4147-A177-3AD203B41FA5}">
                      <a16:colId xmlns:a16="http://schemas.microsoft.com/office/drawing/2014/main" val="2064143253"/>
                    </a:ext>
                  </a:extLst>
                </a:gridCol>
              </a:tblGrid>
              <a:tr h="494043">
                <a:tc>
                  <a:txBody>
                    <a:bodyPr/>
                    <a:lstStyle/>
                    <a:p>
                      <a:r>
                        <a:rPr lang="en-US" sz="1400"/>
                        <a:t>Program area</a:t>
                      </a:r>
                      <a:endParaRPr lang="en-AU" sz="1400"/>
                    </a:p>
                  </a:txBody>
                  <a:tcPr/>
                </a:tc>
                <a:tc>
                  <a:txBody>
                    <a:bodyPr/>
                    <a:lstStyle/>
                    <a:p>
                      <a:r>
                        <a:rPr lang="en-US" sz="1400"/>
                        <a:t>Program planning guides</a:t>
                      </a:r>
                      <a:endParaRPr lang="en-AU" sz="1400"/>
                    </a:p>
                  </a:txBody>
                  <a:tcPr/>
                </a:tc>
                <a:extLst>
                  <a:ext uri="{0D108BD9-81ED-4DB2-BD59-A6C34878D82A}">
                    <a16:rowId xmlns:a16="http://schemas.microsoft.com/office/drawing/2014/main" val="4189608862"/>
                  </a:ext>
                </a:extLst>
              </a:tr>
              <a:tr h="609093">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AU" sz="1200" kern="1200">
                          <a:solidFill>
                            <a:schemeClr val="dk1"/>
                          </a:solidFill>
                          <a:effectLst/>
                          <a:latin typeface="+mn-lt"/>
                          <a:ea typeface="+mn-ea"/>
                          <a:cs typeface="+mn-cs"/>
                        </a:rPr>
                        <a:t>ANU College of Arts and Social Sciences (CASS)</a:t>
                      </a:r>
                    </a:p>
                  </a:txBody>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AU" sz="1200" u="sng" kern="1200">
                          <a:solidFill>
                            <a:schemeClr val="dk1"/>
                          </a:solidFill>
                          <a:effectLst/>
                          <a:latin typeface="+mn-lt"/>
                          <a:ea typeface="+mn-ea"/>
                          <a:cs typeface="+mn-cs"/>
                          <a:hlinkClick r:id="rId4"/>
                        </a:rPr>
                        <a:t>https://cass.anu.edu.au/current-students/degrees-and-program-plans</a:t>
                      </a:r>
                      <a:endParaRPr lang="en-AU" sz="1200" kern="1200">
                        <a:solidFill>
                          <a:schemeClr val="dk1"/>
                        </a:solidFill>
                        <a:effectLst/>
                        <a:latin typeface="+mn-lt"/>
                        <a:ea typeface="+mn-ea"/>
                        <a:cs typeface="+mn-cs"/>
                      </a:endParaRPr>
                    </a:p>
                    <a:p>
                      <a:endParaRPr lang="en-AU" sz="1200"/>
                    </a:p>
                  </a:txBody>
                  <a:tcPr/>
                </a:tc>
                <a:extLst>
                  <a:ext uri="{0D108BD9-81ED-4DB2-BD59-A6C34878D82A}">
                    <a16:rowId xmlns:a16="http://schemas.microsoft.com/office/drawing/2014/main" val="22548935"/>
                  </a:ext>
                </a:extLst>
              </a:tr>
              <a:tr h="906992">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AU" sz="1200" kern="1200">
                          <a:solidFill>
                            <a:schemeClr val="dk1"/>
                          </a:solidFill>
                          <a:effectLst/>
                          <a:latin typeface="+mn-lt"/>
                          <a:ea typeface="+mn-ea"/>
                          <a:cs typeface="+mn-cs"/>
                        </a:rPr>
                        <a:t>ANU College of Asia and the Pacific (CAP)</a:t>
                      </a:r>
                    </a:p>
                    <a:p>
                      <a:endParaRPr lang="en-AU" sz="1200"/>
                    </a:p>
                  </a:txBody>
                  <a:tcPr/>
                </a:tc>
                <a:tc>
                  <a:txBody>
                    <a:bodyPr/>
                    <a:lstStyle/>
                    <a:p>
                      <a:r>
                        <a:rPr lang="en-US" sz="1200"/>
                        <a:t>Undergraduate: </a:t>
                      </a:r>
                      <a:r>
                        <a:rPr lang="en-US" sz="1200">
                          <a:hlinkClick r:id="rId5"/>
                        </a:rPr>
                        <a:t>https://asiapacific.anu.edu.au/cap-student-centre#section-13346</a:t>
                      </a:r>
                      <a:r>
                        <a:rPr lang="en-US" sz="1200"/>
                        <a:t>  </a:t>
                      </a:r>
                    </a:p>
                    <a:p>
                      <a:r>
                        <a:rPr lang="en-US" sz="1200"/>
                        <a:t>Postgraduate: </a:t>
                      </a:r>
                      <a:r>
                        <a:rPr lang="en-US" sz="1200">
                          <a:hlinkClick r:id="rId6"/>
                        </a:rPr>
                        <a:t>https://programsandcourses.anu.edu.au/catalogue</a:t>
                      </a:r>
                      <a:r>
                        <a:rPr lang="en-US" sz="1200"/>
                        <a:t>  </a:t>
                      </a:r>
                    </a:p>
                    <a:p>
                      <a:endParaRPr lang="en-AU" sz="1200"/>
                    </a:p>
                  </a:txBody>
                  <a:tcPr/>
                </a:tc>
                <a:extLst>
                  <a:ext uri="{0D108BD9-81ED-4DB2-BD59-A6C34878D82A}">
                    <a16:rowId xmlns:a16="http://schemas.microsoft.com/office/drawing/2014/main" val="3406447153"/>
                  </a:ext>
                </a:extLst>
              </a:tr>
              <a:tr h="705438">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AU" sz="1200" kern="1200">
                          <a:solidFill>
                            <a:schemeClr val="dk1"/>
                          </a:solidFill>
                          <a:effectLst/>
                          <a:latin typeface="+mn-lt"/>
                          <a:ea typeface="+mn-ea"/>
                          <a:cs typeface="+mn-cs"/>
                        </a:rPr>
                        <a:t>ANU College of Business and Economics (CBE)</a:t>
                      </a:r>
                    </a:p>
                    <a:p>
                      <a:endParaRPr lang="en-AU" sz="1200"/>
                    </a:p>
                  </a:txBody>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AU" sz="1200" u="sng" kern="1200">
                          <a:solidFill>
                            <a:schemeClr val="dk1"/>
                          </a:solidFill>
                          <a:effectLst/>
                          <a:latin typeface="+mn-lt"/>
                          <a:ea typeface="+mn-ea"/>
                          <a:cs typeface="+mn-cs"/>
                          <a:hlinkClick r:id="rId7"/>
                        </a:rPr>
                        <a:t>https://cbe.anu.edu.au/current-students/program-planning/fast-track</a:t>
                      </a:r>
                      <a:endParaRPr lang="en-AU" sz="1200" kern="1200">
                        <a:solidFill>
                          <a:schemeClr val="dk1"/>
                        </a:solidFill>
                        <a:effectLst/>
                        <a:latin typeface="+mn-lt"/>
                        <a:ea typeface="+mn-ea"/>
                        <a:cs typeface="+mn-cs"/>
                      </a:endParaRPr>
                    </a:p>
                    <a:p>
                      <a:endParaRPr lang="en-AU" sz="1200"/>
                    </a:p>
                  </a:txBody>
                  <a:tcPr/>
                </a:tc>
                <a:extLst>
                  <a:ext uri="{0D108BD9-81ED-4DB2-BD59-A6C34878D82A}">
                    <a16:rowId xmlns:a16="http://schemas.microsoft.com/office/drawing/2014/main" val="3471982091"/>
                  </a:ext>
                </a:extLst>
              </a:tr>
              <a:tr h="503885">
                <a:tc>
                  <a:txBody>
                    <a:bodyPr/>
                    <a:lstStyle/>
                    <a:p>
                      <a:r>
                        <a:rPr lang="en-AU" sz="1200" kern="1200">
                          <a:solidFill>
                            <a:schemeClr val="dk1"/>
                          </a:solidFill>
                          <a:effectLst/>
                          <a:latin typeface="+mn-lt"/>
                          <a:ea typeface="+mn-ea"/>
                          <a:cs typeface="+mn-cs"/>
                        </a:rPr>
                        <a:t>ANU College of Law, Governance and Policy (CLGP)</a:t>
                      </a:r>
                      <a:endParaRPr lang="en-AU" sz="1200"/>
                    </a:p>
                  </a:txBody>
                  <a:tcPr/>
                </a:tc>
                <a:tc>
                  <a:txBody>
                    <a:bodyPr/>
                    <a:lstStyle/>
                    <a:p>
                      <a:r>
                        <a:rPr lang="en-AU" sz="1200" u="sng" kern="1200">
                          <a:solidFill>
                            <a:schemeClr val="dk1"/>
                          </a:solidFill>
                          <a:effectLst/>
                          <a:latin typeface="+mn-lt"/>
                          <a:ea typeface="+mn-ea"/>
                          <a:cs typeface="+mn-cs"/>
                          <a:hlinkClick r:id="rId8"/>
                        </a:rPr>
                        <a:t>https://law.anu.edu.au/welcome-anu-law-school</a:t>
                      </a:r>
                      <a:r>
                        <a:rPr lang="en-AU" sz="1200" kern="1200">
                          <a:solidFill>
                            <a:schemeClr val="dk1"/>
                          </a:solidFill>
                          <a:effectLst/>
                          <a:latin typeface="+mn-lt"/>
                          <a:ea typeface="+mn-ea"/>
                          <a:cs typeface="+mn-cs"/>
                        </a:rPr>
                        <a:t> </a:t>
                      </a:r>
                      <a:endParaRPr lang="en-AU" sz="1200"/>
                    </a:p>
                  </a:txBody>
                  <a:tcPr/>
                </a:tc>
                <a:extLst>
                  <a:ext uri="{0D108BD9-81ED-4DB2-BD59-A6C34878D82A}">
                    <a16:rowId xmlns:a16="http://schemas.microsoft.com/office/drawing/2014/main" val="2514450806"/>
                  </a:ext>
                </a:extLst>
              </a:tr>
              <a:tr h="906992">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AU" sz="1200" kern="1200">
                          <a:solidFill>
                            <a:schemeClr val="dk1"/>
                          </a:solidFill>
                          <a:effectLst/>
                          <a:latin typeface="+mn-lt"/>
                          <a:ea typeface="+mn-ea"/>
                          <a:cs typeface="+mn-cs"/>
                        </a:rPr>
                        <a:t>ANU College of Science and Medicine (CoSM)</a:t>
                      </a:r>
                    </a:p>
                    <a:p>
                      <a:endParaRPr lang="en-AU" sz="1200"/>
                    </a:p>
                  </a:txBody>
                  <a:tcPr/>
                </a:tc>
                <a:tc>
                  <a:txBody>
                    <a:bodyPr/>
                    <a:lstStyle/>
                    <a:p>
                      <a:pPr marL="0" lvl="2" indent="0"/>
                      <a:r>
                        <a:rPr lang="en-AU" sz="1200" kern="1200">
                          <a:solidFill>
                            <a:schemeClr val="dk1"/>
                          </a:solidFill>
                          <a:effectLst/>
                          <a:latin typeface="+mn-lt"/>
                          <a:ea typeface="+mn-ea"/>
                          <a:cs typeface="+mn-cs"/>
                        </a:rPr>
                        <a:t>Undergraduate: </a:t>
                      </a:r>
                      <a:r>
                        <a:rPr lang="en-AU" sz="1200" u="sng" kern="1200">
                          <a:solidFill>
                            <a:schemeClr val="dk1"/>
                          </a:solidFill>
                          <a:effectLst/>
                          <a:latin typeface="+mn-lt"/>
                          <a:ea typeface="+mn-ea"/>
                          <a:cs typeface="+mn-cs"/>
                          <a:hlinkClick r:id="rId9"/>
                        </a:rPr>
                        <a:t>https://students.science.anu.edu.au/program-admin/structuring-your-degree</a:t>
                      </a:r>
                      <a:endParaRPr lang="en-AU" sz="1200" kern="1200">
                        <a:solidFill>
                          <a:schemeClr val="dk1"/>
                        </a:solidFill>
                        <a:effectLst/>
                        <a:latin typeface="+mn-lt"/>
                        <a:ea typeface="+mn-ea"/>
                        <a:cs typeface="+mn-cs"/>
                      </a:endParaRPr>
                    </a:p>
                    <a:p>
                      <a:pPr marL="0" lvl="2" indent="0"/>
                      <a:r>
                        <a:rPr lang="en-AU" sz="1200" kern="1200">
                          <a:solidFill>
                            <a:schemeClr val="dk1"/>
                          </a:solidFill>
                          <a:effectLst/>
                          <a:latin typeface="+mn-lt"/>
                          <a:ea typeface="+mn-ea"/>
                          <a:cs typeface="+mn-cs"/>
                        </a:rPr>
                        <a:t>Postgraduate: </a:t>
                      </a:r>
                      <a:r>
                        <a:rPr lang="en-AU" sz="1200" u="sng" kern="1200">
                          <a:solidFill>
                            <a:schemeClr val="dk1"/>
                          </a:solidFill>
                          <a:effectLst/>
                          <a:latin typeface="+mn-lt"/>
                          <a:ea typeface="+mn-ea"/>
                          <a:cs typeface="+mn-cs"/>
                          <a:hlinkClick r:id="rId6"/>
                        </a:rPr>
                        <a:t>https://programsandcourses.anu.edu.au/catalogue</a:t>
                      </a:r>
                      <a:r>
                        <a:rPr lang="en-AU" sz="1200" kern="1200">
                          <a:solidFill>
                            <a:schemeClr val="dk1"/>
                          </a:solidFill>
                          <a:effectLst/>
                          <a:latin typeface="+mn-lt"/>
                          <a:ea typeface="+mn-ea"/>
                          <a:cs typeface="+mn-cs"/>
                        </a:rPr>
                        <a:t> </a:t>
                      </a:r>
                    </a:p>
                    <a:p>
                      <a:endParaRPr lang="en-AU" sz="1200"/>
                    </a:p>
                  </a:txBody>
                  <a:tcPr/>
                </a:tc>
                <a:extLst>
                  <a:ext uri="{0D108BD9-81ED-4DB2-BD59-A6C34878D82A}">
                    <a16:rowId xmlns:a16="http://schemas.microsoft.com/office/drawing/2014/main" val="152241611"/>
                  </a:ext>
                </a:extLst>
              </a:tr>
              <a:tr h="705438">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AU" sz="1200" kern="1200">
                          <a:solidFill>
                            <a:schemeClr val="dk1"/>
                          </a:solidFill>
                          <a:effectLst/>
                          <a:latin typeface="+mn-lt"/>
                          <a:ea typeface="+mn-ea"/>
                          <a:cs typeface="+mn-cs"/>
                        </a:rPr>
                        <a:t>ANU College of Systems and Society (CSS)</a:t>
                      </a:r>
                    </a:p>
                    <a:p>
                      <a:endParaRPr lang="en-AU" sz="1200"/>
                    </a:p>
                  </a:txBody>
                  <a:tcPr/>
                </a:tc>
                <a:tc>
                  <a:txBody>
                    <a:bodyPr/>
                    <a:lstStyle/>
                    <a:p>
                      <a:r>
                        <a:rPr lang="en-AU" sz="1200" u="sng" kern="1200">
                          <a:solidFill>
                            <a:schemeClr val="dk1"/>
                          </a:solidFill>
                          <a:effectLst/>
                          <a:latin typeface="+mn-lt"/>
                          <a:ea typeface="+mn-ea"/>
                          <a:cs typeface="+mn-cs"/>
                          <a:hlinkClick r:id="rId6"/>
                        </a:rPr>
                        <a:t>https://programsandcourses.anu.edu.au/catalogue</a:t>
                      </a:r>
                      <a:r>
                        <a:rPr lang="en-AU" sz="1200" kern="1200">
                          <a:solidFill>
                            <a:schemeClr val="dk1"/>
                          </a:solidFill>
                          <a:effectLst/>
                          <a:latin typeface="+mn-lt"/>
                          <a:ea typeface="+mn-ea"/>
                          <a:cs typeface="+mn-cs"/>
                        </a:rPr>
                        <a:t> and </a:t>
                      </a:r>
                      <a:r>
                        <a:rPr lang="en-AU" sz="1200" u="sng" kern="1200">
                          <a:solidFill>
                            <a:schemeClr val="dk1"/>
                          </a:solidFill>
                          <a:effectLst/>
                          <a:latin typeface="+mn-lt"/>
                          <a:ea typeface="+mn-ea"/>
                          <a:cs typeface="+mn-cs"/>
                          <a:hlinkClick r:id="rId10"/>
                        </a:rPr>
                        <a:t>https://systems.anu.edu.au/students/continuing/</a:t>
                      </a:r>
                      <a:endParaRPr lang="en-AU" sz="1200"/>
                    </a:p>
                  </a:txBody>
                  <a:tcPr/>
                </a:tc>
                <a:extLst>
                  <a:ext uri="{0D108BD9-81ED-4DB2-BD59-A6C34878D82A}">
                    <a16:rowId xmlns:a16="http://schemas.microsoft.com/office/drawing/2014/main" val="4055103207"/>
                  </a:ext>
                </a:extLst>
              </a:tr>
            </a:tbl>
          </a:graphicData>
        </a:graphic>
      </p:graphicFrame>
      <p:sp>
        <p:nvSpPr>
          <p:cNvPr id="3" name="Date Placeholder 3">
            <a:extLst>
              <a:ext uri="{FF2B5EF4-FFF2-40B4-BE49-F238E27FC236}">
                <a16:creationId xmlns:a16="http://schemas.microsoft.com/office/drawing/2014/main" id="{CD1169D0-018C-0683-A0C8-9760522B3682}"/>
              </a:ext>
            </a:extLst>
          </p:cNvPr>
          <p:cNvSpPr>
            <a:spLocks noGrp="1"/>
          </p:cNvSpPr>
          <p:nvPr>
            <p:ph type="dt" sz="half" idx="2"/>
          </p:nvPr>
        </p:nvSpPr>
        <p:spPr>
          <a:xfrm>
            <a:off x="9441390" y="6552000"/>
            <a:ext cx="1871517" cy="144000"/>
          </a:xfrm>
        </p:spPr>
        <p:txBody>
          <a:bodyPr/>
          <a:lstStyle/>
          <a:p>
            <a:pPr lvl="0"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19025362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30C30-79D5-95BA-6834-35D42526BC9E}"/>
            </a:ext>
          </a:extLst>
        </p:cNvPr>
        <p:cNvGrpSpPr/>
        <p:nvPr/>
      </p:nvGrpSpPr>
      <p:grpSpPr>
        <a:xfrm>
          <a:off x="0" y="0"/>
          <a:ext cx="0" cy="0"/>
          <a:chOff x="0" y="0"/>
          <a:chExt cx="0" cy="0"/>
        </a:xfrm>
      </p:grpSpPr>
      <p:sp>
        <p:nvSpPr>
          <p:cNvPr id="12" name="Rectangle: Rounded Corners 11">
            <a:extLst>
              <a:ext uri="{FF2B5EF4-FFF2-40B4-BE49-F238E27FC236}">
                <a16:creationId xmlns:a16="http://schemas.microsoft.com/office/drawing/2014/main" id="{715DABD6-C818-2292-14AC-91430DA95C40}"/>
              </a:ext>
            </a:extLst>
          </p:cNvPr>
          <p:cNvSpPr/>
          <p:nvPr/>
        </p:nvSpPr>
        <p:spPr>
          <a:xfrm>
            <a:off x="5868747" y="1865208"/>
            <a:ext cx="6107878" cy="4097442"/>
          </a:xfrm>
          <a:prstGeom prst="roundRect">
            <a:avLst/>
          </a:prstGeom>
          <a:noFill/>
          <a:ln w="57150">
            <a:solidFill>
              <a:srgbClr val="BE830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Public Sans Light"/>
              <a:ea typeface="+mn-ea"/>
              <a:cs typeface="+mn-cs"/>
            </a:endParaRPr>
          </a:p>
        </p:txBody>
      </p:sp>
      <p:sp>
        <p:nvSpPr>
          <p:cNvPr id="7" name="Content Placeholder 6">
            <a:extLst>
              <a:ext uri="{FF2B5EF4-FFF2-40B4-BE49-F238E27FC236}">
                <a16:creationId xmlns:a16="http://schemas.microsoft.com/office/drawing/2014/main" id="{5DBAB1ED-5936-0324-9450-369B0540E8C8}"/>
              </a:ext>
            </a:extLst>
          </p:cNvPr>
          <p:cNvSpPr>
            <a:spLocks noGrp="1"/>
          </p:cNvSpPr>
          <p:nvPr>
            <p:ph sz="half" idx="2"/>
          </p:nvPr>
        </p:nvSpPr>
        <p:spPr>
          <a:xfrm>
            <a:off x="6128175" y="2159511"/>
            <a:ext cx="5612153" cy="3611898"/>
          </a:xfrm>
        </p:spPr>
        <p:txBody>
          <a:bodyPr vert="horz" lIns="0" tIns="0" rIns="0" bIns="0" rtlCol="0" anchor="t">
            <a:normAutofit lnSpcReduction="10000"/>
          </a:bodyPr>
          <a:lstStyle/>
          <a:p>
            <a:r>
              <a:rPr lang="en-AU" sz="1600" dirty="0">
                <a:solidFill>
                  <a:schemeClr val="tx1"/>
                </a:solidFill>
              </a:rPr>
              <a:t>Join the Set4ANU mentoring program to be matched with a friendly senior student mentor!</a:t>
            </a:r>
            <a:endParaRPr lang="en-US" sz="1600" dirty="0">
              <a:solidFill>
                <a:schemeClr val="tx1"/>
              </a:solidFill>
            </a:endParaRPr>
          </a:p>
          <a:p>
            <a:r>
              <a:rPr lang="en-AU" sz="1600" dirty="0">
                <a:solidFill>
                  <a:schemeClr val="tx1"/>
                </a:solidFill>
              </a:rPr>
              <a:t>Set4ANU is a fun, free, 8-week group mentoring program.  </a:t>
            </a:r>
          </a:p>
          <a:p>
            <a:r>
              <a:rPr lang="en-AU" sz="1600" dirty="0">
                <a:solidFill>
                  <a:schemeClr val="tx1"/>
                </a:solidFill>
              </a:rPr>
              <a:t>Your mentor will help ease you into the university by helping you:</a:t>
            </a:r>
          </a:p>
          <a:p>
            <a:pPr marL="525145" lvl="2" indent="-285750"/>
            <a:r>
              <a:rPr lang="en-AU" sz="1600" dirty="0">
                <a:latin typeface="Public Sans"/>
              </a:rPr>
              <a:t>Make new friends and meet other new students,</a:t>
            </a:r>
          </a:p>
          <a:p>
            <a:pPr marL="525145" lvl="2" indent="-285750"/>
            <a:r>
              <a:rPr lang="en-AU" sz="1600" dirty="0">
                <a:latin typeface="Public Sans"/>
              </a:rPr>
              <a:t>Help you build your university study skills,</a:t>
            </a:r>
          </a:p>
          <a:p>
            <a:pPr marL="525145" lvl="2" indent="-285750"/>
            <a:r>
              <a:rPr lang="en-AU" sz="1600" dirty="0">
                <a:latin typeface="Public Sans"/>
              </a:rPr>
              <a:t>Guide you around ANU!</a:t>
            </a:r>
          </a:p>
          <a:p>
            <a:pPr lvl="1"/>
            <a:r>
              <a:rPr lang="en-AU" sz="1600" dirty="0">
                <a:latin typeface="Public Sans"/>
                <a:hlinkClick r:id="rId2"/>
              </a:rPr>
              <a:t>Visit our website</a:t>
            </a:r>
            <a:r>
              <a:rPr lang="en-AU" sz="1600" dirty="0">
                <a:latin typeface="Public Sans"/>
              </a:rPr>
              <a:t> for more information. </a:t>
            </a:r>
            <a:br>
              <a:rPr lang="en-AU" sz="1600" dirty="0">
                <a:latin typeface="Public Sans"/>
              </a:rPr>
            </a:br>
            <a:br>
              <a:rPr lang="en-AU" sz="1600" dirty="0">
                <a:latin typeface="Public Sans"/>
              </a:rPr>
            </a:br>
            <a:r>
              <a:rPr lang="en-AU" sz="1600" dirty="0">
                <a:latin typeface="Public Sans"/>
              </a:rPr>
              <a:t>Email Isabelle at: </a:t>
            </a:r>
            <a:r>
              <a:rPr lang="en-AU" sz="1600" dirty="0">
                <a:latin typeface="Public Sans"/>
                <a:hlinkClick r:id="rId3"/>
              </a:rPr>
              <a:t>studenttransition.seem@anu.edu.au</a:t>
            </a:r>
            <a:r>
              <a:rPr lang="en-AU" sz="1600" dirty="0">
                <a:latin typeface="Public Sans"/>
              </a:rPr>
              <a:t> </a:t>
            </a:r>
            <a:br>
              <a:rPr lang="en-AU" sz="1600" dirty="0">
                <a:latin typeface="Public Sans"/>
              </a:rPr>
            </a:br>
            <a:br>
              <a:rPr lang="en-AU" sz="1600" dirty="0">
                <a:latin typeface="Public Sans"/>
              </a:rPr>
            </a:br>
            <a:r>
              <a:rPr lang="en-AU" sz="1600" dirty="0">
                <a:latin typeface="Public Sans"/>
              </a:rPr>
              <a:t>Mentee registrations close </a:t>
            </a:r>
            <a:r>
              <a:rPr lang="en-AU" sz="1600" b="1" dirty="0">
                <a:latin typeface="Public Sans"/>
              </a:rPr>
              <a:t>Sunday 2 August 2026</a:t>
            </a:r>
          </a:p>
        </p:txBody>
      </p:sp>
      <p:sp>
        <p:nvSpPr>
          <p:cNvPr id="4" name="Slide Number Placeholder 3">
            <a:extLst>
              <a:ext uri="{FF2B5EF4-FFF2-40B4-BE49-F238E27FC236}">
                <a16:creationId xmlns:a16="http://schemas.microsoft.com/office/drawing/2014/main" id="{F3D792AA-C1CE-BD96-49E0-BEA1040FF90E}"/>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0A01DC5-1685-4615-8240-15192985C6A2}" type="slidenum">
              <a:rPr kumimoji="0" lang="en-AU" sz="800" b="0" i="0" u="none" strike="noStrike" kern="1200" cap="all" spc="0" normalizeH="0" baseline="0" noProof="0" smtClean="0">
                <a:ln>
                  <a:noFill/>
                </a:ln>
                <a:solidFill>
                  <a:prstClr val="black"/>
                </a:solidFill>
                <a:effectLst/>
                <a:uLnTx/>
                <a:uFillTx/>
                <a:latin typeface="Public Sans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40</a:t>
            </a:fld>
            <a:endParaRPr kumimoji="0" lang="en-AU" sz="800" b="0" i="0" u="none" strike="noStrike" kern="1200" cap="all" spc="0" normalizeH="0" baseline="0" noProof="0">
              <a:ln>
                <a:noFill/>
              </a:ln>
              <a:solidFill>
                <a:prstClr val="black"/>
              </a:solidFill>
              <a:effectLst/>
              <a:uLnTx/>
              <a:uFillTx/>
              <a:latin typeface="Public Sans Light"/>
              <a:ea typeface="+mn-ea"/>
              <a:cs typeface="+mn-cs"/>
            </a:endParaRPr>
          </a:p>
        </p:txBody>
      </p:sp>
      <p:sp>
        <p:nvSpPr>
          <p:cNvPr id="6" name="Text Placeholder 5">
            <a:extLst>
              <a:ext uri="{FF2B5EF4-FFF2-40B4-BE49-F238E27FC236}">
                <a16:creationId xmlns:a16="http://schemas.microsoft.com/office/drawing/2014/main" id="{08839473-9DB6-8622-D2BD-A91D53E15022}"/>
              </a:ext>
            </a:extLst>
          </p:cNvPr>
          <p:cNvSpPr>
            <a:spLocks noGrp="1"/>
          </p:cNvSpPr>
          <p:nvPr>
            <p:ph type="body" sz="quarter" idx="14"/>
          </p:nvPr>
        </p:nvSpPr>
        <p:spPr/>
        <p:txBody>
          <a:bodyPr vert="horz" lIns="0" tIns="0" rIns="0" bIns="0" rtlCol="0" anchor="t">
            <a:normAutofit/>
          </a:bodyPr>
          <a:lstStyle/>
          <a:p>
            <a:r>
              <a:rPr lang="en-AU" dirty="0"/>
              <a:t>Register for Set4ANU Mentoring</a:t>
            </a:r>
          </a:p>
        </p:txBody>
      </p:sp>
      <p:pic>
        <p:nvPicPr>
          <p:cNvPr id="8" name="Content Placeholder 14" descr="A group of people sitting at a table&#10;&#10;Description automatically generated">
            <a:extLst>
              <a:ext uri="{FF2B5EF4-FFF2-40B4-BE49-F238E27FC236}">
                <a16:creationId xmlns:a16="http://schemas.microsoft.com/office/drawing/2014/main" id="{8710A6B3-E8BA-DC74-3A44-584C159811AC}"/>
              </a:ext>
            </a:extLst>
          </p:cNvPr>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451672" y="2159511"/>
            <a:ext cx="5280025" cy="3520016"/>
          </a:xfrm>
          <a:prstGeom prst="rect">
            <a:avLst/>
          </a:prstGeom>
        </p:spPr>
      </p:pic>
      <p:pic>
        <p:nvPicPr>
          <p:cNvPr id="10" name="Picture 9" descr="A white speech bubble on a black background&#10;&#10;AI-generated content may be incorrect.">
            <a:extLst>
              <a:ext uri="{FF2B5EF4-FFF2-40B4-BE49-F238E27FC236}">
                <a16:creationId xmlns:a16="http://schemas.microsoft.com/office/drawing/2014/main" id="{A34F0C16-7899-F473-01E7-F07A2B1151D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2000" y="525756"/>
            <a:ext cx="4464153" cy="2880002"/>
          </a:xfrm>
          <a:prstGeom prst="rect">
            <a:avLst/>
          </a:prstGeom>
        </p:spPr>
      </p:pic>
      <p:sp>
        <p:nvSpPr>
          <p:cNvPr id="11" name="TextBox 10">
            <a:extLst>
              <a:ext uri="{FF2B5EF4-FFF2-40B4-BE49-F238E27FC236}">
                <a16:creationId xmlns:a16="http://schemas.microsoft.com/office/drawing/2014/main" id="{D43E3A54-56E0-6919-C864-E3C722E8A744}"/>
              </a:ext>
            </a:extLst>
          </p:cNvPr>
          <p:cNvSpPr txBox="1"/>
          <p:nvPr/>
        </p:nvSpPr>
        <p:spPr>
          <a:xfrm>
            <a:off x="1404594" y="1417721"/>
            <a:ext cx="2984025" cy="107721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srgbClr val="BE830E"/>
                </a:solidFill>
                <a:effectLst/>
                <a:uLnTx/>
                <a:uFillTx/>
                <a:latin typeface="Public Sans"/>
                <a:ea typeface="+mn-ea"/>
                <a:cs typeface="+mn-cs"/>
                <a:hlinkClick r:id="rId6"/>
              </a:rPr>
              <a:t>Register now!</a:t>
            </a:r>
            <a:r>
              <a:rPr kumimoji="0" lang="en-AU" sz="2400" b="0" i="0" u="none" strike="noStrike" kern="1200" cap="none" spc="0" normalizeH="0" baseline="0" noProof="0" dirty="0">
                <a:ln>
                  <a:noFill/>
                </a:ln>
                <a:solidFill>
                  <a:srgbClr val="BE830E"/>
                </a:solidFill>
                <a:effectLst/>
                <a:uLnTx/>
                <a:uFillTx/>
                <a:latin typeface="Public Sans"/>
                <a:ea typeface="+mn-ea"/>
                <a:cs typeface="+mn-cs"/>
              </a:rPr>
              <a:t> </a:t>
            </a:r>
            <a:r>
              <a:rPr kumimoji="0" lang="en-AU" sz="2400" b="0" i="0" u="none" strike="noStrike" kern="1200" cap="none" spc="0" normalizeH="0" baseline="0" noProof="0" dirty="0">
                <a:ln>
                  <a:noFill/>
                </a:ln>
                <a:solidFill>
                  <a:prstClr val="black"/>
                </a:solidFill>
                <a:effectLst/>
                <a:uLnTx/>
                <a:uFillTx/>
                <a:latin typeface="Public Sans"/>
                <a:ea typeface="+mn-ea"/>
                <a:cs typeface="+mn-cs"/>
              </a:rPr>
              <a:t>Spots are limited!</a:t>
            </a:r>
            <a:endParaRPr kumimoji="0" lang="en-US" sz="2400" b="0" i="0" u="none" strike="noStrike" kern="1200" cap="none" spc="0" normalizeH="0" baseline="0" noProof="0" dirty="0">
              <a:ln>
                <a:noFill/>
              </a:ln>
              <a:solidFill>
                <a:prstClr val="black"/>
              </a:solidFill>
              <a:effectLst/>
              <a:uLnTx/>
              <a:uFillTx/>
              <a:latin typeface="Public Sans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600" b="0" i="0" u="none" strike="noStrike" kern="1200" cap="none" spc="0" normalizeH="0" baseline="0" noProof="0" dirty="0">
              <a:ln>
                <a:noFill/>
              </a:ln>
              <a:solidFill>
                <a:prstClr val="black"/>
              </a:solidFill>
              <a:effectLst/>
              <a:uLnTx/>
              <a:uFillTx/>
              <a:latin typeface="Public Sans Light"/>
              <a:ea typeface="+mn-ea"/>
              <a:cs typeface="+mn-cs"/>
            </a:endParaRPr>
          </a:p>
        </p:txBody>
      </p:sp>
      <p:sp>
        <p:nvSpPr>
          <p:cNvPr id="15" name="Footer Placeholder 1">
            <a:extLst>
              <a:ext uri="{FF2B5EF4-FFF2-40B4-BE49-F238E27FC236}">
                <a16:creationId xmlns:a16="http://schemas.microsoft.com/office/drawing/2014/main" id="{4DA7EF77-B6F2-FBE1-22FD-542484EFCB79}"/>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Timetabling presentation and Q&amp;A</a:t>
            </a:r>
          </a:p>
        </p:txBody>
      </p:sp>
      <p:pic>
        <p:nvPicPr>
          <p:cNvPr id="3" name="Picture 2">
            <a:extLst>
              <a:ext uri="{FF2B5EF4-FFF2-40B4-BE49-F238E27FC236}">
                <a16:creationId xmlns:a16="http://schemas.microsoft.com/office/drawing/2014/main" id="{50060C1F-AF21-2C57-292B-1933EAA6D1FA}"/>
              </a:ext>
            </a:extLst>
          </p:cNvPr>
          <p:cNvPicPr>
            <a:picLocks noChangeAspect="1"/>
          </p:cNvPicPr>
          <p:nvPr/>
        </p:nvPicPr>
        <p:blipFill>
          <a:blip r:embed="rId7"/>
          <a:stretch>
            <a:fillRect/>
          </a:stretch>
        </p:blipFill>
        <p:spPr>
          <a:xfrm>
            <a:off x="4721815" y="997267"/>
            <a:ext cx="1009882" cy="1009882"/>
          </a:xfrm>
          <a:prstGeom prst="rect">
            <a:avLst/>
          </a:prstGeom>
        </p:spPr>
      </p:pic>
      <p:sp>
        <p:nvSpPr>
          <p:cNvPr id="9" name="Date Placeholder 3">
            <a:extLst>
              <a:ext uri="{FF2B5EF4-FFF2-40B4-BE49-F238E27FC236}">
                <a16:creationId xmlns:a16="http://schemas.microsoft.com/office/drawing/2014/main" id="{4EC03F00-6C4B-F5A1-FD46-0FE590A98EEC}"/>
              </a:ext>
            </a:extLst>
          </p:cNvPr>
          <p:cNvSpPr txBox="1">
            <a:spLocks/>
          </p:cNvSpPr>
          <p:nvPr/>
        </p:nvSpPr>
        <p:spPr>
          <a:xfrm>
            <a:off x="9441390" y="6552000"/>
            <a:ext cx="1871517" cy="144000"/>
          </a:xfrm>
          <a:prstGeom prst="rect">
            <a:avLst/>
          </a:prstGeom>
        </p:spPr>
        <p:txBody>
          <a:bodyPr vert="horz" lIns="0" tIns="0" rIns="0" bIns="0" rtlCol="0">
            <a:normAutofit fontScale="47500" lnSpcReduction="20000"/>
          </a:bodyPr>
          <a:lstStyle>
            <a:lvl1pPr marL="0" indent="0" algn="l" defTabSz="914377" rtl="0" eaLnBrk="1" latinLnBrk="0" hangingPunct="1">
              <a:lnSpc>
                <a:spcPct val="100000"/>
              </a:lnSpc>
              <a:spcBef>
                <a:spcPts val="0"/>
              </a:spcBef>
              <a:spcAft>
                <a:spcPts val="800"/>
              </a:spcAft>
              <a:buFont typeface="Arial" panose="020B0604020202020204" pitchFamily="34" charset="0"/>
              <a:buNone/>
              <a:defRPr sz="16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38493434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6FEEDD-F4AE-9902-D91D-96DC3FB0163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46ACEEC-61C2-BEA1-9481-6A58F30B3527}"/>
              </a:ext>
            </a:extLst>
          </p:cNvPr>
          <p:cNvSpPr>
            <a:spLocks noGrp="1"/>
          </p:cNvSpPr>
          <p:nvPr>
            <p:ph type="sldNum" sz="quarter" idx="12"/>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10A01DC5-1685-4615-8240-15192985C6A2}" type="slidenum">
              <a:rPr kumimoji="0" lang="en-AU" sz="800" b="0" i="0" u="none" strike="noStrike" kern="1200" cap="all" spc="0" normalizeH="0" baseline="0" noProof="0">
                <a:ln>
                  <a:noFill/>
                </a:ln>
                <a:solidFill>
                  <a:prstClr val="black"/>
                </a:solidFill>
                <a:effectLst/>
                <a:uLnTx/>
                <a:uFillTx/>
                <a:latin typeface="Public Sans Light"/>
                <a:ea typeface="+mn-ea"/>
                <a:cs typeface="+mn-cs"/>
              </a:rPr>
              <a:pPr marL="0" marR="0" lvl="0" indent="0" algn="l" defTabSz="914377" rtl="0" eaLnBrk="1" fontAlgn="auto" latinLnBrk="0" hangingPunct="1">
                <a:lnSpc>
                  <a:spcPct val="100000"/>
                </a:lnSpc>
                <a:spcBef>
                  <a:spcPts val="0"/>
                </a:spcBef>
                <a:spcAft>
                  <a:spcPts val="0"/>
                </a:spcAft>
                <a:buClrTx/>
                <a:buSzTx/>
                <a:buFontTx/>
                <a:buNone/>
                <a:tabLst/>
                <a:defRPr/>
              </a:pPr>
              <a:t>41</a:t>
            </a:fld>
            <a:endParaRPr kumimoji="0" lang="en-AU" sz="800" b="0" i="0" u="none" strike="noStrike" kern="1200" cap="all" spc="0" normalizeH="0" baseline="0" noProof="0">
              <a:ln>
                <a:noFill/>
              </a:ln>
              <a:solidFill>
                <a:prstClr val="black"/>
              </a:solidFill>
              <a:effectLst/>
              <a:uLnTx/>
              <a:uFillTx/>
              <a:latin typeface="Public Sans Light"/>
              <a:ea typeface="+mn-ea"/>
              <a:cs typeface="+mn-cs"/>
            </a:endParaRPr>
          </a:p>
        </p:txBody>
      </p:sp>
      <p:graphicFrame>
        <p:nvGraphicFramePr>
          <p:cNvPr id="10" name="Table 9">
            <a:extLst>
              <a:ext uri="{FF2B5EF4-FFF2-40B4-BE49-F238E27FC236}">
                <a16:creationId xmlns:a16="http://schemas.microsoft.com/office/drawing/2014/main" id="{2ED593F6-3D74-8843-9F19-81042D01A92E}"/>
              </a:ext>
            </a:extLst>
          </p:cNvPr>
          <p:cNvGraphicFramePr>
            <a:graphicFrameLocks noGrp="1"/>
          </p:cNvGraphicFramePr>
          <p:nvPr>
            <p:extLst>
              <p:ext uri="{D42A27DB-BD31-4B8C-83A1-F6EECF244321}">
                <p14:modId xmlns:p14="http://schemas.microsoft.com/office/powerpoint/2010/main" val="1797914583"/>
              </p:ext>
            </p:extLst>
          </p:nvPr>
        </p:nvGraphicFramePr>
        <p:xfrm>
          <a:off x="295397" y="1418292"/>
          <a:ext cx="11467978" cy="3533780"/>
        </p:xfrm>
        <a:graphic>
          <a:graphicData uri="http://schemas.openxmlformats.org/drawingml/2006/table">
            <a:tbl>
              <a:tblPr>
                <a:tableStyleId>{0660B408-B3CF-4A94-85FC-2B1E0A45F4A2}</a:tableStyleId>
              </a:tblPr>
              <a:tblGrid>
                <a:gridCol w="1684724">
                  <a:extLst>
                    <a:ext uri="{9D8B030D-6E8A-4147-A177-3AD203B41FA5}">
                      <a16:colId xmlns:a16="http://schemas.microsoft.com/office/drawing/2014/main" val="4118006745"/>
                    </a:ext>
                  </a:extLst>
                </a:gridCol>
                <a:gridCol w="4354004">
                  <a:extLst>
                    <a:ext uri="{9D8B030D-6E8A-4147-A177-3AD203B41FA5}">
                      <a16:colId xmlns:a16="http://schemas.microsoft.com/office/drawing/2014/main" val="1733410992"/>
                    </a:ext>
                  </a:extLst>
                </a:gridCol>
                <a:gridCol w="3371850">
                  <a:extLst>
                    <a:ext uri="{9D8B030D-6E8A-4147-A177-3AD203B41FA5}">
                      <a16:colId xmlns:a16="http://schemas.microsoft.com/office/drawing/2014/main" val="2001108927"/>
                    </a:ext>
                  </a:extLst>
                </a:gridCol>
                <a:gridCol w="2057400">
                  <a:extLst>
                    <a:ext uri="{9D8B030D-6E8A-4147-A177-3AD203B41FA5}">
                      <a16:colId xmlns:a16="http://schemas.microsoft.com/office/drawing/2014/main" val="1639167861"/>
                    </a:ext>
                  </a:extLst>
                </a:gridCol>
              </a:tblGrid>
              <a:tr h="383010">
                <a:tc>
                  <a:txBody>
                    <a:bodyPr/>
                    <a:lstStyle/>
                    <a:p>
                      <a:pPr fontAlgn="base">
                        <a:lnSpc>
                          <a:spcPts val="1650"/>
                        </a:lnSpc>
                        <a:buNone/>
                      </a:pPr>
                      <a:r>
                        <a:rPr lang="en-AU" sz="1400" b="1" dirty="0">
                          <a:solidFill>
                            <a:schemeClr val="bg2"/>
                          </a:solidFill>
                          <a:effectLst/>
                          <a:latin typeface="+mj-lt"/>
                        </a:rPr>
                        <a:t>Date</a:t>
                      </a:r>
                    </a:p>
                  </a:txBody>
                  <a:tcPr marL="144000" marR="144000" marT="252000" marB="252000">
                    <a:lnL w="12700">
                      <a:solidFill>
                        <a:schemeClr val="bg2"/>
                      </a:solidFill>
                    </a:lnL>
                    <a:lnR w="12700">
                      <a:solidFill>
                        <a:schemeClr val="bg2"/>
                      </a:solidFill>
                    </a:lnR>
                    <a:lnT w="12700">
                      <a:solidFill>
                        <a:schemeClr val="bg2"/>
                      </a:solidFill>
                    </a:lnT>
                    <a:lnB w="12700">
                      <a:solidFill>
                        <a:schemeClr val="bg2"/>
                      </a:solidFill>
                    </a:lnB>
                    <a:solidFill>
                      <a:schemeClr val="accent1"/>
                    </a:solidFill>
                  </a:tcPr>
                </a:tc>
                <a:tc>
                  <a:txBody>
                    <a:bodyPr/>
                    <a:lstStyle/>
                    <a:p>
                      <a:pPr fontAlgn="base">
                        <a:lnSpc>
                          <a:spcPts val="1650"/>
                        </a:lnSpc>
                        <a:buNone/>
                      </a:pPr>
                      <a:r>
                        <a:rPr lang="en-AU" sz="1400" b="1" dirty="0">
                          <a:solidFill>
                            <a:schemeClr val="bg2"/>
                          </a:solidFill>
                          <a:effectLst/>
                          <a:latin typeface="+mj-lt"/>
                        </a:rPr>
                        <a:t>Event</a:t>
                      </a:r>
                    </a:p>
                  </a:txBody>
                  <a:tcPr marL="144000" marR="144000" marT="252000" marB="252000">
                    <a:lnL w="12700">
                      <a:solidFill>
                        <a:schemeClr val="bg2"/>
                      </a:solidFill>
                    </a:lnL>
                    <a:lnR w="12700">
                      <a:solidFill>
                        <a:schemeClr val="bg2"/>
                      </a:solidFill>
                    </a:lnR>
                    <a:lnT w="12700">
                      <a:solidFill>
                        <a:schemeClr val="bg2"/>
                      </a:solidFill>
                    </a:lnT>
                    <a:lnB w="12700">
                      <a:solidFill>
                        <a:schemeClr val="bg2"/>
                      </a:solidFill>
                    </a:lnB>
                    <a:solidFill>
                      <a:schemeClr val="accent1"/>
                    </a:solidFill>
                  </a:tcPr>
                </a:tc>
                <a:tc>
                  <a:txBody>
                    <a:bodyPr/>
                    <a:lstStyle/>
                    <a:p>
                      <a:pPr fontAlgn="base">
                        <a:lnSpc>
                          <a:spcPts val="1650"/>
                        </a:lnSpc>
                        <a:buNone/>
                      </a:pPr>
                      <a:r>
                        <a:rPr lang="en-US" sz="1400" b="1" dirty="0">
                          <a:solidFill>
                            <a:schemeClr val="bg2"/>
                          </a:solidFill>
                          <a:effectLst/>
                          <a:latin typeface="+mj-lt"/>
                        </a:rPr>
                        <a:t>Format</a:t>
                      </a:r>
                      <a:endParaRPr lang="en-AU" sz="1400" b="1" dirty="0">
                        <a:solidFill>
                          <a:schemeClr val="bg2"/>
                        </a:solidFill>
                        <a:effectLst/>
                        <a:latin typeface="+mj-lt"/>
                      </a:endParaRPr>
                    </a:p>
                  </a:txBody>
                  <a:tcPr marL="144000" marR="144000" marT="252000" marB="252000">
                    <a:lnL w="12700">
                      <a:solidFill>
                        <a:schemeClr val="bg2"/>
                      </a:solidFill>
                    </a:lnL>
                    <a:lnR w="12700" cap="flat" cmpd="sng" algn="ctr">
                      <a:solidFill>
                        <a:schemeClr val="bg2"/>
                      </a:solidFill>
                      <a:prstDash val="solid"/>
                      <a:round/>
                      <a:headEnd type="none" w="med" len="med"/>
                      <a:tailEnd type="none" w="med" len="med"/>
                    </a:lnR>
                    <a:lnT w="12700">
                      <a:solidFill>
                        <a:schemeClr val="bg2"/>
                      </a:solidFill>
                    </a:lnT>
                    <a:lnB w="12700" cap="flat" cmpd="sng" algn="ctr">
                      <a:solidFill>
                        <a:schemeClr val="bg2"/>
                      </a:solidFill>
                      <a:prstDash val="solid"/>
                      <a:round/>
                      <a:headEnd type="none" w="med" len="med"/>
                      <a:tailEnd type="none" w="med" len="med"/>
                    </a:lnB>
                    <a:solidFill>
                      <a:schemeClr val="accent1"/>
                    </a:solidFill>
                  </a:tcPr>
                </a:tc>
                <a:tc>
                  <a:txBody>
                    <a:bodyPr/>
                    <a:lstStyle/>
                    <a:p>
                      <a:pPr fontAlgn="base">
                        <a:lnSpc>
                          <a:spcPts val="1650"/>
                        </a:lnSpc>
                        <a:buNone/>
                      </a:pPr>
                      <a:r>
                        <a:rPr lang="en-AU" sz="1400" b="1" dirty="0">
                          <a:solidFill>
                            <a:schemeClr val="bg2"/>
                          </a:solidFill>
                          <a:effectLst/>
                          <a:latin typeface="+mj-lt"/>
                        </a:rPr>
                        <a:t>Registration Link</a:t>
                      </a:r>
                    </a:p>
                  </a:txBody>
                  <a:tcPr marL="144000" marR="144000" marT="252000" marB="252000">
                    <a:lnL w="12700">
                      <a:solidFill>
                        <a:schemeClr val="bg2"/>
                      </a:solidFill>
                    </a:lnL>
                    <a:lnR w="12700">
                      <a:solidFill>
                        <a:schemeClr val="bg2"/>
                      </a:solidFill>
                    </a:lnR>
                    <a:lnT w="12700">
                      <a:solidFill>
                        <a:schemeClr val="bg2"/>
                      </a:solidFill>
                    </a:lnT>
                    <a:lnB w="12700">
                      <a:solidFill>
                        <a:schemeClr val="bg2"/>
                      </a:solidFill>
                    </a:lnB>
                    <a:solidFill>
                      <a:schemeClr val="accent1"/>
                    </a:solidFill>
                  </a:tcPr>
                </a:tc>
                <a:extLst>
                  <a:ext uri="{0D108BD9-81ED-4DB2-BD59-A6C34878D82A}">
                    <a16:rowId xmlns:a16="http://schemas.microsoft.com/office/drawing/2014/main" val="3898375605"/>
                  </a:ext>
                </a:extLst>
              </a:tr>
              <a:tr h="580136">
                <a:tc rowSpan="2">
                  <a:txBody>
                    <a:bodyPr/>
                    <a:lstStyle/>
                    <a:p>
                      <a:pPr fontAlgn="base">
                        <a:lnSpc>
                          <a:spcPts val="1650"/>
                        </a:lnSpc>
                        <a:buNone/>
                      </a:pPr>
                      <a:r>
                        <a:rPr lang="en-AU" sz="1400" dirty="0">
                          <a:effectLst/>
                          <a:latin typeface="+mn-lt"/>
                        </a:rPr>
                        <a:t>Daily during </a:t>
                      </a:r>
                      <a:br>
                        <a:rPr lang="en-AU" sz="1400" dirty="0">
                          <a:effectLst/>
                          <a:latin typeface="+mn-lt"/>
                        </a:rPr>
                      </a:br>
                      <a:r>
                        <a:rPr lang="en-AU" sz="1400" b="1" dirty="0">
                          <a:effectLst/>
                          <a:latin typeface="+mn-lt"/>
                        </a:rPr>
                        <a:t>O-Week </a:t>
                      </a:r>
                      <a:br>
                        <a:rPr lang="en-AU" sz="1400" dirty="0">
                          <a:effectLst/>
                          <a:latin typeface="+mn-lt"/>
                        </a:rPr>
                      </a:br>
                      <a:r>
                        <a:rPr lang="en-AU" sz="1400" dirty="0">
                          <a:effectLst/>
                          <a:latin typeface="+mn-lt"/>
                        </a:rPr>
                        <a:t>(20-24 July)</a:t>
                      </a:r>
                    </a:p>
                  </a:txBody>
                  <a:tcPr marL="144000" marR="144000" marT="252000" marB="252000" anchor="ctr">
                    <a:lnL w="12700">
                      <a:solidFill>
                        <a:schemeClr val="bg2"/>
                      </a:solidFill>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fontAlgn="base">
                        <a:lnSpc>
                          <a:spcPts val="1650"/>
                        </a:lnSpc>
                        <a:buNone/>
                      </a:pPr>
                      <a:r>
                        <a:rPr lang="en-AU" sz="1400" b="1" dirty="0">
                          <a:effectLst/>
                          <a:latin typeface="+mn-lt"/>
                        </a:rPr>
                        <a:t>Get enrolled</a:t>
                      </a:r>
                      <a:endParaRPr lang="en-AU" sz="1400" dirty="0">
                        <a:effectLst/>
                        <a:latin typeface="+mn-lt"/>
                      </a:endParaRPr>
                    </a:p>
                  </a:txBody>
                  <a:tcPr marL="144000" marR="144000" marT="252000" marB="25200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fontAlgn="auto">
                        <a:lnSpc>
                          <a:spcPts val="1650"/>
                        </a:lnSpc>
                        <a:buNone/>
                      </a:pPr>
                      <a:r>
                        <a:rPr lang="en-US" sz="1400" dirty="0">
                          <a:effectLst/>
                          <a:latin typeface="+mn-lt"/>
                        </a:rPr>
                        <a:t>In person presentation and Q&amp;A</a:t>
                      </a:r>
                      <a:endParaRPr lang="en-AU" sz="1400" dirty="0">
                        <a:effectLst/>
                        <a:latin typeface="+mn-lt"/>
                      </a:endParaRPr>
                    </a:p>
                  </a:txBody>
                  <a:tcPr marL="144000" marR="144000" marT="252000" marB="25200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fontAlgn="auto">
                        <a:lnSpc>
                          <a:spcPts val="1650"/>
                        </a:lnSpc>
                        <a:buNone/>
                      </a:pPr>
                      <a:r>
                        <a:rPr lang="en-AU" sz="1400" u="sng" strike="noStrike" dirty="0">
                          <a:solidFill>
                            <a:srgbClr val="BE830E"/>
                          </a:solidFill>
                          <a:effectLst/>
                          <a:latin typeface="+mn-lt"/>
                          <a:hlinkClick r:id="rId2"/>
                        </a:rPr>
                        <a:t>Register here</a:t>
                      </a:r>
                      <a:endParaRPr lang="en-AU" sz="1400" dirty="0">
                        <a:effectLst/>
                        <a:latin typeface="+mn-lt"/>
                      </a:endParaRPr>
                    </a:p>
                  </a:txBody>
                  <a:tcPr marL="144000" marR="144000" marT="252000" marB="252000" anchor="ctr">
                    <a:lnL w="12700" cap="flat" cmpd="sng" algn="ctr">
                      <a:solidFill>
                        <a:schemeClr val="bg2"/>
                      </a:solidFill>
                      <a:prstDash val="solid"/>
                      <a:round/>
                      <a:headEnd type="none" w="med" len="med"/>
                      <a:tailEnd type="none" w="med" len="med"/>
                    </a:lnL>
                    <a:lnR w="12700">
                      <a:solidFill>
                        <a:schemeClr val="bg2"/>
                      </a:solid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4180728493"/>
                  </a:ext>
                </a:extLst>
              </a:tr>
              <a:tr h="580136">
                <a:tc vMerge="1">
                  <a:txBody>
                    <a:bodyPr/>
                    <a:lstStyle/>
                    <a:p>
                      <a:endParaRPr dirty="0"/>
                    </a:p>
                  </a:txBody>
                  <a:tcPr marL="144000" marR="144000" marT="144000" marB="144000" anchor="ctr">
                    <a:lnL w="12700">
                      <a:solidFill>
                        <a:schemeClr val="bg2"/>
                      </a:solidFill>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fontAlgn="base">
                        <a:lnSpc>
                          <a:spcPts val="1650"/>
                        </a:lnSpc>
                        <a:buNone/>
                      </a:pPr>
                      <a:r>
                        <a:rPr lang="en-AU" sz="1400" b="1" kern="1200" dirty="0">
                          <a:solidFill>
                            <a:schemeClr val="dk1"/>
                          </a:solidFill>
                          <a:effectLst/>
                          <a:latin typeface="+mn-lt"/>
                          <a:ea typeface="+mn-ea"/>
                          <a:cs typeface="+mn-cs"/>
                        </a:rPr>
                        <a:t>Build your timetable</a:t>
                      </a:r>
                      <a:endParaRPr lang="en-AU" sz="1400" kern="1200" dirty="0">
                        <a:solidFill>
                          <a:schemeClr val="dk1"/>
                        </a:solidFill>
                        <a:effectLst/>
                        <a:latin typeface="+mn-lt"/>
                        <a:ea typeface="+mn-ea"/>
                        <a:cs typeface="+mn-cs"/>
                      </a:endParaRPr>
                    </a:p>
                  </a:txBody>
                  <a:tcPr marL="144000" marR="144000" marT="252000" marB="25200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fontAlgn="auto">
                        <a:lnSpc>
                          <a:spcPts val="1650"/>
                        </a:lnSpc>
                        <a:buNone/>
                      </a:pPr>
                      <a:r>
                        <a:rPr lang="en-US" sz="1400" dirty="0">
                          <a:effectLst/>
                          <a:latin typeface="+mn-lt"/>
                        </a:rPr>
                        <a:t>In person presentation and Q&amp;A</a:t>
                      </a:r>
                      <a:endParaRPr lang="en-AU" sz="1400" dirty="0">
                        <a:effectLst/>
                        <a:latin typeface="+mn-lt"/>
                      </a:endParaRPr>
                    </a:p>
                  </a:txBody>
                  <a:tcPr marL="144000" marR="144000" marT="252000" marB="25200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fontAlgn="auto">
                        <a:lnSpc>
                          <a:spcPts val="1650"/>
                        </a:lnSpc>
                        <a:buNone/>
                      </a:pPr>
                      <a:r>
                        <a:rPr lang="en-US" sz="1400" dirty="0">
                          <a:effectLst/>
                          <a:latin typeface="+mn-lt"/>
                          <a:hlinkClick r:id="rId3"/>
                        </a:rPr>
                        <a:t>Register here</a:t>
                      </a:r>
                      <a:endParaRPr lang="en-AU" sz="1400" dirty="0">
                        <a:effectLst/>
                        <a:latin typeface="+mn-lt"/>
                      </a:endParaRPr>
                    </a:p>
                  </a:txBody>
                  <a:tcPr marL="144000" marR="144000" marT="252000" marB="252000" anchor="ctr">
                    <a:lnL w="12700" cap="flat" cmpd="sng" algn="ctr">
                      <a:solidFill>
                        <a:schemeClr val="bg2"/>
                      </a:solidFill>
                      <a:prstDash val="solid"/>
                      <a:round/>
                      <a:headEnd type="none" w="med" len="med"/>
                      <a:tailEnd type="none" w="med" len="med"/>
                    </a:lnL>
                    <a:lnR w="12700">
                      <a:solidFill>
                        <a:schemeClr val="bg2"/>
                      </a:solid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4144947469"/>
                  </a:ext>
                </a:extLst>
              </a:tr>
              <a:tr h="580136">
                <a:tc rowSpan="2">
                  <a:txBody>
                    <a:bodyPr/>
                    <a:lstStyle/>
                    <a:p>
                      <a:pPr fontAlgn="base">
                        <a:lnSpc>
                          <a:spcPts val="1650"/>
                        </a:lnSpc>
                        <a:buNone/>
                      </a:pPr>
                      <a:r>
                        <a:rPr lang="en-AU" sz="1400" kern="1200" dirty="0">
                          <a:solidFill>
                            <a:schemeClr val="dk1"/>
                          </a:solidFill>
                          <a:effectLst/>
                          <a:latin typeface="+mn-lt"/>
                          <a:ea typeface="+mn-ea"/>
                          <a:cs typeface="+mn-cs"/>
                        </a:rPr>
                        <a:t>Monday </a:t>
                      </a:r>
                      <a:br>
                        <a:rPr lang="en-AU" sz="1400" kern="1200" dirty="0">
                          <a:solidFill>
                            <a:schemeClr val="dk1"/>
                          </a:solidFill>
                          <a:effectLst/>
                          <a:latin typeface="+mn-lt"/>
                          <a:ea typeface="+mn-ea"/>
                          <a:cs typeface="+mn-cs"/>
                        </a:rPr>
                      </a:br>
                      <a:r>
                        <a:rPr lang="en-AU" sz="1400" b="1" kern="1200" dirty="0">
                          <a:solidFill>
                            <a:schemeClr val="dk1"/>
                          </a:solidFill>
                          <a:effectLst/>
                          <a:latin typeface="+mn-lt"/>
                          <a:ea typeface="+mn-ea"/>
                          <a:cs typeface="+mn-cs"/>
                        </a:rPr>
                        <a:t>Week 2</a:t>
                      </a:r>
                      <a:br>
                        <a:rPr lang="en-AU" sz="1400" kern="1200" dirty="0">
                          <a:solidFill>
                            <a:schemeClr val="dk1"/>
                          </a:solidFill>
                          <a:effectLst/>
                          <a:latin typeface="+mn-lt"/>
                          <a:ea typeface="+mn-ea"/>
                          <a:cs typeface="+mn-cs"/>
                        </a:rPr>
                      </a:br>
                      <a:r>
                        <a:rPr lang="en-AU" sz="1400" kern="1200" dirty="0">
                          <a:solidFill>
                            <a:schemeClr val="dk1"/>
                          </a:solidFill>
                          <a:effectLst/>
                          <a:latin typeface="+mn-lt"/>
                          <a:ea typeface="+mn-ea"/>
                          <a:cs typeface="+mn-cs"/>
                        </a:rPr>
                        <a:t>3 August 2026</a:t>
                      </a:r>
                    </a:p>
                  </a:txBody>
                  <a:tcPr marL="144000" marR="144000" marT="252000" marB="252000" anchor="ctr">
                    <a:lnL w="12700">
                      <a:solidFill>
                        <a:schemeClr val="bg2"/>
                      </a:solidFill>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fontAlgn="base">
                        <a:lnSpc>
                          <a:spcPts val="1650"/>
                        </a:lnSpc>
                        <a:buNone/>
                      </a:pPr>
                      <a:r>
                        <a:rPr lang="en-US" sz="1400" b="1" dirty="0">
                          <a:effectLst/>
                          <a:latin typeface="+mn-lt"/>
                        </a:rPr>
                        <a:t>Understanding Your Domestic Student Fees</a:t>
                      </a:r>
                      <a:endParaRPr lang="en-AU" sz="1400" dirty="0">
                        <a:effectLst/>
                        <a:latin typeface="+mn-lt"/>
                      </a:endParaRPr>
                    </a:p>
                  </a:txBody>
                  <a:tcPr marL="144000" marR="144000" marT="252000" marB="25200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marL="0" marR="0" lvl="0" indent="0" algn="l" defTabSz="914377" rtl="0" eaLnBrk="1" fontAlgn="auto" latinLnBrk="0" hangingPunct="1">
                        <a:lnSpc>
                          <a:spcPts val="1650"/>
                        </a:lnSpc>
                        <a:spcBef>
                          <a:spcPts val="0"/>
                        </a:spcBef>
                        <a:spcAft>
                          <a:spcPts val="0"/>
                        </a:spcAft>
                        <a:buClrTx/>
                        <a:buSzTx/>
                        <a:buFontTx/>
                        <a:buNone/>
                        <a:tabLst/>
                        <a:defRPr/>
                      </a:pPr>
                      <a:r>
                        <a:rPr lang="en-US" sz="1400" dirty="0">
                          <a:effectLst/>
                          <a:latin typeface="+mn-lt"/>
                        </a:rPr>
                        <a:t>Online presentation and Q&amp;A (Zoom)</a:t>
                      </a:r>
                      <a:endParaRPr lang="en-AU" sz="1400" dirty="0">
                        <a:effectLst/>
                        <a:latin typeface="+mn-lt"/>
                      </a:endParaRPr>
                    </a:p>
                  </a:txBody>
                  <a:tcPr marL="144000" marR="144000" marT="252000" marB="25200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fontAlgn="auto">
                        <a:lnSpc>
                          <a:spcPts val="1650"/>
                        </a:lnSpc>
                        <a:buNone/>
                      </a:pPr>
                      <a:r>
                        <a:rPr lang="en-US" sz="1400">
                          <a:effectLst/>
                          <a:latin typeface="+mn-lt"/>
                          <a:hlinkClick r:id="rId4"/>
                        </a:rPr>
                        <a:t>Register here</a:t>
                      </a:r>
                      <a:endParaRPr lang="en-AU" sz="1400" dirty="0">
                        <a:effectLst/>
                        <a:latin typeface="+mn-lt"/>
                      </a:endParaRPr>
                    </a:p>
                  </a:txBody>
                  <a:tcPr marL="144000" marR="144000" marT="252000" marB="252000" anchor="ctr">
                    <a:lnL w="12700" cap="flat" cmpd="sng" algn="ctr">
                      <a:solidFill>
                        <a:schemeClr val="bg2"/>
                      </a:solidFill>
                      <a:prstDash val="solid"/>
                      <a:round/>
                      <a:headEnd type="none" w="med" len="med"/>
                      <a:tailEnd type="none" w="med" len="med"/>
                    </a:lnL>
                    <a:lnR w="12700">
                      <a:solidFill>
                        <a:schemeClr val="bg2"/>
                      </a:solid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046785889"/>
                  </a:ext>
                </a:extLst>
              </a:tr>
              <a:tr h="580136">
                <a:tc vMerge="1">
                  <a:txBody>
                    <a:bodyPr/>
                    <a:lstStyle/>
                    <a:p>
                      <a:pPr fontAlgn="base">
                        <a:lnSpc>
                          <a:spcPts val="1650"/>
                        </a:lnSpc>
                        <a:buNone/>
                      </a:pPr>
                      <a:endParaRPr lang="en-AU" sz="1400">
                        <a:effectLst/>
                        <a:latin typeface="+mj-lt"/>
                      </a:endParaRPr>
                    </a:p>
                  </a:txBody>
                  <a:tcPr marL="68580" marR="68580" marT="34291" marB="34291" anchor="ctr">
                    <a:lnL w="12700">
                      <a:solidFill>
                        <a:schemeClr val="bg2"/>
                      </a:solidFill>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marL="0" marR="0" lvl="0" indent="0" algn="l" defTabSz="914377" rtl="0" eaLnBrk="1" fontAlgn="base" latinLnBrk="0" hangingPunct="1">
                        <a:lnSpc>
                          <a:spcPts val="1650"/>
                        </a:lnSpc>
                        <a:spcBef>
                          <a:spcPts val="0"/>
                        </a:spcBef>
                        <a:spcAft>
                          <a:spcPts val="0"/>
                        </a:spcAft>
                        <a:buClrTx/>
                        <a:buSzTx/>
                        <a:buFontTx/>
                        <a:buNone/>
                        <a:tabLst/>
                        <a:defRPr/>
                      </a:pPr>
                      <a:r>
                        <a:rPr lang="en-US" sz="1400" b="1" kern="1200" dirty="0">
                          <a:solidFill>
                            <a:schemeClr val="dk1"/>
                          </a:solidFill>
                          <a:effectLst/>
                          <a:latin typeface="+mn-lt"/>
                          <a:ea typeface="+mn-ea"/>
                          <a:cs typeface="+mn-cs"/>
                        </a:rPr>
                        <a:t>Understanding Your International Student Fees</a:t>
                      </a:r>
                      <a:endParaRPr lang="en-AU" sz="1400" kern="1200" dirty="0">
                        <a:solidFill>
                          <a:schemeClr val="dk1"/>
                        </a:solidFill>
                        <a:effectLst/>
                        <a:latin typeface="+mn-lt"/>
                        <a:ea typeface="+mn-ea"/>
                        <a:cs typeface="+mn-cs"/>
                      </a:endParaRPr>
                    </a:p>
                  </a:txBody>
                  <a:tcPr marL="144000" marR="144000" marT="252000" marB="25200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marL="0" marR="0" lvl="0" indent="0" algn="l" defTabSz="914377" rtl="0" eaLnBrk="1" fontAlgn="auto" latinLnBrk="0" hangingPunct="1">
                        <a:lnSpc>
                          <a:spcPts val="1650"/>
                        </a:lnSpc>
                        <a:spcBef>
                          <a:spcPts val="0"/>
                        </a:spcBef>
                        <a:spcAft>
                          <a:spcPts val="0"/>
                        </a:spcAft>
                        <a:buClrTx/>
                        <a:buSzTx/>
                        <a:buFontTx/>
                        <a:buNone/>
                        <a:tabLst/>
                        <a:defRPr/>
                      </a:pPr>
                      <a:r>
                        <a:rPr lang="en-US" sz="1400" dirty="0">
                          <a:effectLst/>
                          <a:latin typeface="+mn-lt"/>
                        </a:rPr>
                        <a:t>Online presentation and Q&amp;A (Zoom)</a:t>
                      </a:r>
                      <a:endParaRPr lang="en-AU" sz="1400" dirty="0">
                        <a:effectLst/>
                        <a:latin typeface="+mn-lt"/>
                      </a:endParaRPr>
                    </a:p>
                  </a:txBody>
                  <a:tcPr marL="144000" marR="144000" marT="252000" marB="25200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fontAlgn="auto">
                        <a:lnSpc>
                          <a:spcPts val="1650"/>
                        </a:lnSpc>
                        <a:buNone/>
                      </a:pPr>
                      <a:r>
                        <a:rPr lang="en-US" sz="1400" dirty="0">
                          <a:effectLst/>
                          <a:latin typeface="+mn-lt"/>
                          <a:hlinkClick r:id="rId5"/>
                        </a:rPr>
                        <a:t>Register here</a:t>
                      </a:r>
                      <a:endParaRPr lang="en-AU" sz="1400" dirty="0">
                        <a:effectLst/>
                        <a:latin typeface="+mn-lt"/>
                      </a:endParaRPr>
                    </a:p>
                  </a:txBody>
                  <a:tcPr marL="144000" marR="144000" marT="252000" marB="252000" anchor="ctr">
                    <a:lnL w="12700" cap="flat" cmpd="sng" algn="ctr">
                      <a:solidFill>
                        <a:schemeClr val="bg2"/>
                      </a:solidFill>
                      <a:prstDash val="solid"/>
                      <a:round/>
                      <a:headEnd type="none" w="med" len="med"/>
                      <a:tailEnd type="none" w="med" len="med"/>
                    </a:lnL>
                    <a:lnR w="12700">
                      <a:solidFill>
                        <a:schemeClr val="bg2"/>
                      </a:solid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603391826"/>
                  </a:ext>
                </a:extLst>
              </a:tr>
            </a:tbl>
          </a:graphicData>
        </a:graphic>
      </p:graphicFrame>
      <p:sp>
        <p:nvSpPr>
          <p:cNvPr id="7" name="Footer Placeholder 1">
            <a:extLst>
              <a:ext uri="{FF2B5EF4-FFF2-40B4-BE49-F238E27FC236}">
                <a16:creationId xmlns:a16="http://schemas.microsoft.com/office/drawing/2014/main" id="{A8C132D6-8B8E-DB9D-A809-7464B8AFE115}"/>
              </a:ext>
            </a:extLst>
          </p:cNvPr>
          <p:cNvSpPr>
            <a:spLocks noGrp="1"/>
          </p:cNvSpPr>
          <p:nvPr>
            <p:ph type="ftr" sz="quarter" idx="11"/>
          </p:nvPr>
        </p:nvSpPr>
        <p:spPr>
          <a:xfrm>
            <a:off x="672000" y="6561450"/>
            <a:ext cx="7200000" cy="144000"/>
          </a:xfrm>
        </p:spPr>
        <p:txBody>
          <a:bodyPr/>
          <a:lstStyle/>
          <a:p>
            <a:r>
              <a:rPr lang="en-US" dirty="0"/>
              <a:t>S2 2026 Orientation week |  </a:t>
            </a:r>
            <a:r>
              <a:rPr lang="en-AU" dirty="0"/>
              <a:t>Timetabling presentation and Q&amp;A</a:t>
            </a:r>
          </a:p>
        </p:txBody>
      </p:sp>
      <p:sp>
        <p:nvSpPr>
          <p:cNvPr id="6" name="Text Placeholder 5">
            <a:extLst>
              <a:ext uri="{FF2B5EF4-FFF2-40B4-BE49-F238E27FC236}">
                <a16:creationId xmlns:a16="http://schemas.microsoft.com/office/drawing/2014/main" id="{7DC57029-1E88-90C3-996E-8A524645D547}"/>
              </a:ext>
            </a:extLst>
          </p:cNvPr>
          <p:cNvSpPr txBox="1">
            <a:spLocks/>
          </p:cNvSpPr>
          <p:nvPr/>
        </p:nvSpPr>
        <p:spPr>
          <a:xfrm>
            <a:off x="431800" y="432002"/>
            <a:ext cx="11279717" cy="663152"/>
          </a:xfrm>
          <a:prstGeom prst="rect">
            <a:avLst/>
          </a:prstGeom>
        </p:spPr>
        <p:txBody>
          <a:bodyPr vert="horz" lIns="0" tIns="0" rIns="0" bIns="0" rtlCol="0">
            <a:normAutofit/>
          </a:bodyPr>
          <a:lstStyle>
            <a:lvl1pPr marL="0" indent="0" algn="l" defTabSz="914377" rtl="0" eaLnBrk="1" latinLnBrk="0" hangingPunct="1">
              <a:lnSpc>
                <a:spcPct val="80000"/>
              </a:lnSpc>
              <a:spcBef>
                <a:spcPts val="0"/>
              </a:spcBef>
              <a:spcAft>
                <a:spcPts val="2400"/>
              </a:spcAft>
              <a:buFont typeface="Arial" panose="020B0604020202020204" pitchFamily="34" charset="0"/>
              <a:buNone/>
              <a:defRPr sz="48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2400"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4800"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4800"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4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dirty="0"/>
              <a:t>Come to another information session</a:t>
            </a:r>
          </a:p>
        </p:txBody>
      </p:sp>
      <p:sp>
        <p:nvSpPr>
          <p:cNvPr id="12" name="Date Placeholder 3">
            <a:extLst>
              <a:ext uri="{FF2B5EF4-FFF2-40B4-BE49-F238E27FC236}">
                <a16:creationId xmlns:a16="http://schemas.microsoft.com/office/drawing/2014/main" id="{1574B1BE-42D4-DEF8-F0B1-CF9F05828322}"/>
              </a:ext>
            </a:extLst>
          </p:cNvPr>
          <p:cNvSpPr txBox="1">
            <a:spLocks/>
          </p:cNvSpPr>
          <p:nvPr/>
        </p:nvSpPr>
        <p:spPr>
          <a:xfrm>
            <a:off x="9441390" y="6552000"/>
            <a:ext cx="1871517" cy="144000"/>
          </a:xfrm>
          <a:prstGeom prst="rect">
            <a:avLst/>
          </a:prstGeom>
        </p:spPr>
        <p:txBody>
          <a:bodyPr vert="horz" lIns="0" tIns="0" rIns="0" bIns="0" rtlCol="0">
            <a:normAutofit fontScale="47500" lnSpcReduction="20000"/>
          </a:bodyPr>
          <a:lstStyle>
            <a:lvl1pPr marL="0" indent="0" algn="l" defTabSz="914377" rtl="0" eaLnBrk="1" latinLnBrk="0" hangingPunct="1">
              <a:lnSpc>
                <a:spcPct val="100000"/>
              </a:lnSpc>
              <a:spcBef>
                <a:spcPts val="0"/>
              </a:spcBef>
              <a:spcAft>
                <a:spcPts val="800"/>
              </a:spcAft>
              <a:buFont typeface="Arial" panose="020B0604020202020204" pitchFamily="34" charset="0"/>
              <a:buNone/>
              <a:defRPr sz="1600"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488504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F500F-2081-411A-A323-1BFF62E6F74A}"/>
              </a:ext>
            </a:extLst>
          </p:cNvPr>
          <p:cNvSpPr>
            <a:spLocks noGrp="1"/>
          </p:cNvSpPr>
          <p:nvPr>
            <p:ph type="body" sz="quarter" idx="13"/>
          </p:nvPr>
        </p:nvSpPr>
        <p:spPr>
          <a:xfrm>
            <a:off x="4175999" y="497417"/>
            <a:ext cx="7483476" cy="2270307"/>
          </a:xfrm>
        </p:spPr>
        <p:txBody>
          <a:bodyPr>
            <a:normAutofit/>
          </a:bodyPr>
          <a:lstStyle/>
          <a:p>
            <a:r>
              <a:rPr lang="en-AU" sz="6600" dirty="0"/>
              <a:t>Thank you</a:t>
            </a:r>
          </a:p>
        </p:txBody>
      </p:sp>
      <p:sp>
        <p:nvSpPr>
          <p:cNvPr id="3" name="Text Placeholder 2">
            <a:extLst>
              <a:ext uri="{FF2B5EF4-FFF2-40B4-BE49-F238E27FC236}">
                <a16:creationId xmlns:a16="http://schemas.microsoft.com/office/drawing/2014/main" id="{237ECCD5-1B47-4C14-A7EA-1BFC888CEC8B}"/>
              </a:ext>
            </a:extLst>
          </p:cNvPr>
          <p:cNvSpPr>
            <a:spLocks noGrp="1"/>
          </p:cNvSpPr>
          <p:nvPr>
            <p:ph type="body" sz="quarter" idx="14"/>
          </p:nvPr>
        </p:nvSpPr>
        <p:spPr>
          <a:xfrm>
            <a:off x="4176184" y="1680000"/>
            <a:ext cx="7615766" cy="3894667"/>
          </a:xfrm>
        </p:spPr>
        <p:txBody>
          <a:bodyPr vert="horz" lIns="0" tIns="0" rIns="0" bIns="0" rtlCol="0" anchor="t">
            <a:normAutofit/>
          </a:bodyPr>
          <a:lstStyle/>
          <a:p>
            <a:r>
              <a:rPr lang="en-US" dirty="0"/>
              <a:t>Contact Us</a:t>
            </a:r>
          </a:p>
          <a:p>
            <a:pPr lvl="1"/>
            <a:r>
              <a:rPr lang="en-US" b="1" dirty="0">
                <a:latin typeface="+mn-lt"/>
              </a:rPr>
              <a:t>ANU Student Hubs</a:t>
            </a:r>
          </a:p>
          <a:p>
            <a:pPr lvl="1"/>
            <a:r>
              <a:rPr lang="en-US" dirty="0">
                <a:latin typeface="+mn-lt"/>
              </a:rPr>
              <a:t>+61 2 6125 3339</a:t>
            </a:r>
          </a:p>
          <a:p>
            <a:pPr lvl="1"/>
            <a:r>
              <a:rPr lang="en-US" dirty="0">
                <a:latin typeface="+mn-lt"/>
                <a:hlinkClick r:id="rId3"/>
              </a:rPr>
              <a:t>student@anu.edu.au</a:t>
            </a:r>
            <a:r>
              <a:rPr lang="en-US" dirty="0">
                <a:latin typeface="+mn-lt"/>
              </a:rPr>
              <a:t> </a:t>
            </a:r>
          </a:p>
          <a:p>
            <a:pPr lvl="1"/>
            <a:r>
              <a:rPr lang="en-US" dirty="0">
                <a:latin typeface="+mn-lt"/>
                <a:ea typeface="+mj-lt"/>
                <a:cs typeface="+mj-lt"/>
                <a:hlinkClick r:id="rId4"/>
              </a:rPr>
              <a:t>https://www.anu.edu.au/students/contacts/anu-student-hubs</a:t>
            </a:r>
            <a:r>
              <a:rPr lang="en-US" dirty="0">
                <a:latin typeface="+mn-lt"/>
                <a:ea typeface="+mj-lt"/>
                <a:cs typeface="+mj-lt"/>
              </a:rPr>
              <a:t> </a:t>
            </a:r>
            <a:endParaRPr lang="en-AU" dirty="0">
              <a:latin typeface="+mn-lt"/>
            </a:endParaRPr>
          </a:p>
          <a:p>
            <a:pPr lvl="1"/>
            <a:endParaRPr lang="en-AU" dirty="0"/>
          </a:p>
        </p:txBody>
      </p:sp>
      <p:sp>
        <p:nvSpPr>
          <p:cNvPr id="11" name="Content Placeholder 1">
            <a:extLst>
              <a:ext uri="{FF2B5EF4-FFF2-40B4-BE49-F238E27FC236}">
                <a16:creationId xmlns:a16="http://schemas.microsoft.com/office/drawing/2014/main" id="{B16FA1D5-0F46-98EE-93CD-2B8CF55A5142}"/>
              </a:ext>
            </a:extLst>
          </p:cNvPr>
          <p:cNvSpPr txBox="1">
            <a:spLocks/>
          </p:cNvSpPr>
          <p:nvPr/>
        </p:nvSpPr>
        <p:spPr>
          <a:xfrm>
            <a:off x="4175999" y="4090276"/>
            <a:ext cx="6730126" cy="596023"/>
          </a:xfrm>
          <a:prstGeom prst="rect">
            <a:avLst/>
          </a:prstGeom>
        </p:spPr>
        <p:txBody>
          <a:bodyPr vert="horz" lIns="0" tIns="0" rIns="0" bIns="0" rtlCol="0" anchor="ctr">
            <a:normAutofit/>
          </a:bodyPr>
          <a:lstStyle>
            <a:lvl1pPr marL="0" indent="0" algn="l" defTabSz="914377" rtl="0" eaLnBrk="1" latinLnBrk="0" hangingPunct="1">
              <a:lnSpc>
                <a:spcPct val="100000"/>
              </a:lnSpc>
              <a:spcBef>
                <a:spcPts val="0"/>
              </a:spcBef>
              <a:spcAft>
                <a:spcPts val="800"/>
              </a:spcAft>
              <a:buFont typeface="Arial" panose="020B0604020202020204" pitchFamily="34" charset="0"/>
              <a:buNone/>
              <a:defRPr sz="1867"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1600" dirty="0">
                <a:solidFill>
                  <a:schemeClr val="tx1"/>
                </a:solidFill>
                <a:latin typeface="+mn-lt"/>
              </a:rPr>
              <a:t>Visit the ANU Student Hubs webpage to download a copy of the slides</a:t>
            </a:r>
          </a:p>
        </p:txBody>
      </p:sp>
      <p:pic>
        <p:nvPicPr>
          <p:cNvPr id="5" name="Picture 4">
            <a:extLst>
              <a:ext uri="{FF2B5EF4-FFF2-40B4-BE49-F238E27FC236}">
                <a16:creationId xmlns:a16="http://schemas.microsoft.com/office/drawing/2014/main" id="{B35A2883-4099-CDA4-965D-11A294AC90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73000" y="1876032"/>
            <a:ext cx="1168159" cy="1168159"/>
          </a:xfrm>
          <a:prstGeom prst="rect">
            <a:avLst/>
          </a:prstGeom>
        </p:spPr>
      </p:pic>
    </p:spTree>
    <p:extLst>
      <p:ext uri="{BB962C8B-B14F-4D97-AF65-F5344CB8AC3E}">
        <p14:creationId xmlns:p14="http://schemas.microsoft.com/office/powerpoint/2010/main" val="10082988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9AA64DA-1709-49F5-8FEC-EB4B418BA4AD}"/>
              </a:ext>
            </a:extLst>
          </p:cNvPr>
          <p:cNvSpPr>
            <a:spLocks noGrp="1"/>
          </p:cNvSpPr>
          <p:nvPr>
            <p:ph type="sldNum" sz="quarter" idx="12"/>
          </p:nvPr>
        </p:nvSpPr>
        <p:spPr>
          <a:xfrm>
            <a:off x="432000" y="6552000"/>
            <a:ext cx="480000" cy="144000"/>
          </a:xfrm>
          <a:noFill/>
        </p:spPr>
        <p:txBody>
          <a:bodyPr anchor="t">
            <a:normAutofit/>
          </a:bodyPr>
          <a:lstStyle/>
          <a:p>
            <a:pPr defTabSz="609585">
              <a:spcAft>
                <a:spcPts val="800"/>
              </a:spcAft>
              <a:defRPr/>
            </a:pPr>
            <a:fld id="{10A01DC5-1685-4615-8240-15192985C6A2}" type="slidenum">
              <a:rPr lang="en-AU">
                <a:solidFill>
                  <a:prstClr val="black"/>
                </a:solidFill>
                <a:latin typeface="Public Sans Light"/>
              </a:rPr>
              <a:pPr defTabSz="609585">
                <a:spcAft>
                  <a:spcPts val="800"/>
                </a:spcAft>
                <a:defRPr/>
              </a:pPr>
              <a:t>5</a:t>
            </a:fld>
            <a:endParaRPr lang="en-AU">
              <a:solidFill>
                <a:prstClr val="black"/>
              </a:solidFill>
              <a:latin typeface="Public Sans Light"/>
            </a:endParaRPr>
          </a:p>
        </p:txBody>
      </p:sp>
      <p:sp>
        <p:nvSpPr>
          <p:cNvPr id="12" name="Content Placeholder 1">
            <a:extLst>
              <a:ext uri="{FF2B5EF4-FFF2-40B4-BE49-F238E27FC236}">
                <a16:creationId xmlns:a16="http://schemas.microsoft.com/office/drawing/2014/main" id="{C5DEB246-8DCF-3A02-31DD-A32B2A1BA3F7}"/>
              </a:ext>
            </a:extLst>
          </p:cNvPr>
          <p:cNvSpPr>
            <a:spLocks noGrp="1"/>
          </p:cNvSpPr>
          <p:nvPr>
            <p:ph type="body" sz="quarter" idx="13"/>
          </p:nvPr>
        </p:nvSpPr>
        <p:spPr>
          <a:xfrm>
            <a:off x="508199" y="1585284"/>
            <a:ext cx="11175602" cy="3077477"/>
          </a:xfrm>
          <a:noFill/>
        </p:spPr>
        <p:txBody>
          <a:bodyPr anchor="t">
            <a:normAutofit/>
          </a:bodyPr>
          <a:lstStyle/>
          <a:p>
            <a:pPr>
              <a:lnSpc>
                <a:spcPct val="100000"/>
              </a:lnSpc>
            </a:pPr>
            <a:r>
              <a:rPr lang="en-US" sz="1800" dirty="0">
                <a:latin typeface="+mn-lt"/>
              </a:rPr>
              <a:t>Step-by-step guides are available to help you with timetabling, including:</a:t>
            </a:r>
          </a:p>
          <a:p>
            <a:pPr marL="285750" indent="-285750">
              <a:lnSpc>
                <a:spcPct val="100000"/>
              </a:lnSpc>
              <a:buFont typeface="Arial" panose="020B0604020202020204" pitchFamily="34" charset="0"/>
              <a:buChar char="•"/>
            </a:pPr>
            <a:r>
              <a:rPr lang="en-US" sz="1800" dirty="0">
                <a:latin typeface="+mn-lt"/>
              </a:rPr>
              <a:t>Getting started</a:t>
            </a:r>
          </a:p>
          <a:p>
            <a:pPr marL="285750" indent="-285750">
              <a:lnSpc>
                <a:spcPct val="100000"/>
              </a:lnSpc>
              <a:buFont typeface="Arial" panose="020B0604020202020204" pitchFamily="34" charset="0"/>
              <a:buChar char="•"/>
            </a:pPr>
            <a:r>
              <a:rPr lang="en-US" sz="1800" dirty="0">
                <a:latin typeface="+mn-lt"/>
              </a:rPr>
              <a:t>Creating a timetable plan</a:t>
            </a:r>
          </a:p>
          <a:p>
            <a:pPr marL="285750" indent="-285750">
              <a:lnSpc>
                <a:spcPct val="100000"/>
              </a:lnSpc>
              <a:buFont typeface="Arial" panose="020B0604020202020204" pitchFamily="34" charset="0"/>
              <a:buChar char="•"/>
            </a:pPr>
            <a:r>
              <a:rPr lang="en-US" sz="1800" dirty="0">
                <a:latin typeface="+mn-lt"/>
              </a:rPr>
              <a:t>Class allocations, clashes, swaps and waitlists</a:t>
            </a:r>
          </a:p>
          <a:p>
            <a:pPr marL="285750" indent="-285750">
              <a:lnSpc>
                <a:spcPct val="100000"/>
              </a:lnSpc>
              <a:buFont typeface="Arial" panose="020B0604020202020204" pitchFamily="34" charset="0"/>
              <a:buChar char="•"/>
            </a:pPr>
            <a:r>
              <a:rPr lang="en-US" sz="1800" dirty="0">
                <a:latin typeface="+mn-lt"/>
              </a:rPr>
              <a:t>Syncing your timetable with </a:t>
            </a:r>
            <a:r>
              <a:rPr lang="en-US" sz="1800" dirty="0" err="1">
                <a:latin typeface="+mn-lt"/>
              </a:rPr>
              <a:t>LiveCal</a:t>
            </a:r>
            <a:endParaRPr lang="en-US" sz="1800" dirty="0">
              <a:latin typeface="+mn-lt"/>
            </a:endParaRPr>
          </a:p>
        </p:txBody>
      </p:sp>
      <p:sp>
        <p:nvSpPr>
          <p:cNvPr id="7" name="Rectangle 6">
            <a:extLst>
              <a:ext uri="{FF2B5EF4-FFF2-40B4-BE49-F238E27FC236}">
                <a16:creationId xmlns:a16="http://schemas.microsoft.com/office/drawing/2014/main" id="{F9A223C1-6D30-8070-DBFD-A8EC196DBC5D}"/>
              </a:ext>
            </a:extLst>
          </p:cNvPr>
          <p:cNvSpPr>
            <a:spLocks/>
          </p:cNvSpPr>
          <p:nvPr/>
        </p:nvSpPr>
        <p:spPr>
          <a:xfrm>
            <a:off x="350522" y="4927633"/>
            <a:ext cx="11333279" cy="1257332"/>
          </a:xfrm>
          <a:prstGeom prst="rect">
            <a:avLst/>
          </a:prstGeom>
          <a:solidFill>
            <a:schemeClr val="bg2">
              <a:lumMod val="9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marL="239395" lvl="2" indent="-239395" defTabSz="609585"/>
            <a:r>
              <a:rPr lang="en-AU" sz="1600" dirty="0">
                <a:solidFill>
                  <a:srgbClr val="000000"/>
                </a:solidFill>
              </a:rPr>
              <a:t>Timetabling guides and resources:</a:t>
            </a:r>
          </a:p>
          <a:p>
            <a:pPr marL="239395" lvl="2" indent="-239395" defTabSz="609585"/>
            <a:endParaRPr lang="en-AU" sz="1600" dirty="0">
              <a:solidFill>
                <a:srgbClr val="000000"/>
              </a:solidFill>
            </a:endParaRPr>
          </a:p>
          <a:p>
            <a:pPr algn="ctr" defTabSz="609585"/>
            <a:endParaRPr lang="en-AU" sz="1600" dirty="0">
              <a:solidFill>
                <a:prstClr val="white"/>
              </a:solidFill>
              <a:latin typeface="Public Sans Light"/>
            </a:endParaRPr>
          </a:p>
        </p:txBody>
      </p:sp>
      <p:pic>
        <p:nvPicPr>
          <p:cNvPr id="8" name="Picture 7">
            <a:extLst>
              <a:ext uri="{FF2B5EF4-FFF2-40B4-BE49-F238E27FC236}">
                <a16:creationId xmlns:a16="http://schemas.microsoft.com/office/drawing/2014/main" id="{59CE86D2-5053-79A8-6BB8-8419C027EEAB}"/>
              </a:ext>
            </a:extLst>
          </p:cNvPr>
          <p:cNvPicPr>
            <a:picLocks noChangeAspect="1"/>
          </p:cNvPicPr>
          <p:nvPr/>
        </p:nvPicPr>
        <p:blipFill>
          <a:blip r:embed="rId2"/>
          <a:stretch>
            <a:fillRect/>
          </a:stretch>
        </p:blipFill>
        <p:spPr>
          <a:xfrm>
            <a:off x="10495054" y="5076299"/>
            <a:ext cx="960000" cy="960000"/>
          </a:xfrm>
          <a:prstGeom prst="rect">
            <a:avLst/>
          </a:prstGeom>
        </p:spPr>
      </p:pic>
      <p:sp>
        <p:nvSpPr>
          <p:cNvPr id="6" name="TextBox 5">
            <a:extLst>
              <a:ext uri="{FF2B5EF4-FFF2-40B4-BE49-F238E27FC236}">
                <a16:creationId xmlns:a16="http://schemas.microsoft.com/office/drawing/2014/main" id="{BF92A7F4-E96F-2DEB-084B-16DB2DB897C9}"/>
              </a:ext>
            </a:extLst>
          </p:cNvPr>
          <p:cNvSpPr txBox="1"/>
          <p:nvPr/>
        </p:nvSpPr>
        <p:spPr>
          <a:xfrm>
            <a:off x="350522" y="5612316"/>
            <a:ext cx="10162873" cy="307777"/>
          </a:xfrm>
          <a:prstGeom prst="rect">
            <a:avLst/>
          </a:prstGeom>
          <a:noFill/>
        </p:spPr>
        <p:txBody>
          <a:bodyPr wrap="square">
            <a:spAutoFit/>
          </a:bodyPr>
          <a:lstStyle/>
          <a:p>
            <a:pPr defTabSz="609585"/>
            <a:r>
              <a:rPr lang="en-AU" sz="1400" dirty="0">
                <a:solidFill>
                  <a:prstClr val="black"/>
                </a:solidFill>
                <a:latin typeface="Public Sans Light"/>
                <a:hlinkClick r:id="rId3"/>
              </a:rPr>
              <a:t>https://www.anu.edu.au/students/program-administration/timetabling/student-access-and-support-for-mytimetable</a:t>
            </a:r>
            <a:r>
              <a:rPr lang="en-AU" sz="1400" dirty="0">
                <a:solidFill>
                  <a:prstClr val="black"/>
                </a:solidFill>
                <a:latin typeface="Public Sans Light"/>
              </a:rPr>
              <a:t>   </a:t>
            </a:r>
          </a:p>
        </p:txBody>
      </p:sp>
      <p:sp>
        <p:nvSpPr>
          <p:cNvPr id="10" name="Text Placeholder 5">
            <a:extLst>
              <a:ext uri="{FF2B5EF4-FFF2-40B4-BE49-F238E27FC236}">
                <a16:creationId xmlns:a16="http://schemas.microsoft.com/office/drawing/2014/main" id="{8432BF30-F26D-6570-CDEC-10736DBD4BED}"/>
              </a:ext>
            </a:extLst>
          </p:cNvPr>
          <p:cNvSpPr txBox="1">
            <a:spLocks/>
          </p:cNvSpPr>
          <p:nvPr/>
        </p:nvSpPr>
        <p:spPr>
          <a:xfrm>
            <a:off x="470421" y="821701"/>
            <a:ext cx="10024633" cy="546841"/>
          </a:xfrm>
          <a:prstGeom prst="rect">
            <a:avLst/>
          </a:prstGeom>
        </p:spPr>
        <p:txBody>
          <a:bodyPr vert="horz" lIns="0" tIns="0" rIns="0" bIns="0" rtlCol="0">
            <a:normAutofit lnSpcReduction="10000"/>
          </a:bodyPr>
          <a:lstStyle>
            <a:lvl1pPr marL="0" indent="0" algn="l" defTabSz="914377" rtl="0" eaLnBrk="1" latinLnBrk="0" hangingPunct="1">
              <a:lnSpc>
                <a:spcPct val="80000"/>
              </a:lnSpc>
              <a:spcBef>
                <a:spcPts val="0"/>
              </a:spcBef>
              <a:spcAft>
                <a:spcPts val="800"/>
              </a:spcAft>
              <a:buFont typeface="Arial" panose="020B0604020202020204" pitchFamily="34" charset="0"/>
              <a:buNone/>
              <a:defRPr sz="4800" b="0" kern="1200">
                <a:solidFill>
                  <a:schemeClr val="tx1"/>
                </a:solidFill>
                <a:latin typeface="+mj-lt"/>
                <a:ea typeface="+mn-ea"/>
                <a:cs typeface="+mn-cs"/>
              </a:defRPr>
            </a:lvl1pPr>
            <a:lvl2pPr marL="0" indent="0" algn="l" defTabSz="914377" rtl="0" eaLnBrk="1" latinLnBrk="0" hangingPunct="1">
              <a:lnSpc>
                <a:spcPct val="100000"/>
              </a:lnSpc>
              <a:spcBef>
                <a:spcPts val="0"/>
              </a:spcBef>
              <a:spcAft>
                <a:spcPts val="1600"/>
              </a:spcAft>
              <a:buFont typeface="Arial" panose="020B0604020202020204" pitchFamily="34" charset="0"/>
              <a:buNone/>
              <a:defRPr sz="2400" kern="1200">
                <a:solidFill>
                  <a:schemeClr val="accent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None/>
              <a:defRPr sz="1067" kern="1200">
                <a:solidFill>
                  <a:schemeClr val="tx1"/>
                </a:solidFill>
                <a:latin typeface="+mn-lt"/>
                <a:ea typeface="+mn-ea"/>
                <a:cs typeface="+mn-cs"/>
              </a:defRPr>
            </a:lvl3pPr>
            <a:lvl4pPr marL="239178" indent="-239178"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067" kern="1200">
                <a:solidFill>
                  <a:schemeClr val="tx1"/>
                </a:solidFill>
                <a:latin typeface="+mn-lt"/>
                <a:ea typeface="+mn-ea"/>
                <a:cs typeface="+mn-cs"/>
              </a:defRPr>
            </a:lvl4pPr>
            <a:lvl5pPr marL="476239" indent="-239178"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0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a:solidFill>
                  <a:schemeClr val="accent1"/>
                </a:solidFill>
              </a:rPr>
              <a:t>Timetabling guides</a:t>
            </a:r>
          </a:p>
        </p:txBody>
      </p:sp>
      <p:sp>
        <p:nvSpPr>
          <p:cNvPr id="2" name="Footer Placeholder 1">
            <a:extLst>
              <a:ext uri="{FF2B5EF4-FFF2-40B4-BE49-F238E27FC236}">
                <a16:creationId xmlns:a16="http://schemas.microsoft.com/office/drawing/2014/main" id="{817C3467-589A-FFC1-C23A-779095990B3E}"/>
              </a:ext>
            </a:extLst>
          </p:cNvPr>
          <p:cNvSpPr>
            <a:spLocks noGrp="1"/>
          </p:cNvSpPr>
          <p:nvPr>
            <p:ph type="ftr" sz="quarter" idx="11"/>
          </p:nvPr>
        </p:nvSpPr>
        <p:spPr>
          <a:xfrm>
            <a:off x="672000" y="6561450"/>
            <a:ext cx="7200000" cy="144000"/>
          </a:xfrm>
        </p:spPr>
        <p:txBody>
          <a:bodyPr/>
          <a:lstStyle/>
          <a:p>
            <a:pPr lvl="0" defTabSz="609585">
              <a:defRPr/>
            </a:pPr>
            <a:r>
              <a:rPr lang="en-US" dirty="0">
                <a:solidFill>
                  <a:prstClr val="black"/>
                </a:solidFill>
              </a:rPr>
              <a:t>S2 2026 Orientation week | </a:t>
            </a:r>
            <a:r>
              <a:rPr lang="en-AU" dirty="0">
                <a:solidFill>
                  <a:prstClr val="black"/>
                </a:solidFill>
              </a:rPr>
              <a:t>Timetabling presentation and Q&amp;A</a:t>
            </a:r>
          </a:p>
        </p:txBody>
      </p:sp>
      <p:sp>
        <p:nvSpPr>
          <p:cNvPr id="3" name="Date Placeholder 3">
            <a:extLst>
              <a:ext uri="{FF2B5EF4-FFF2-40B4-BE49-F238E27FC236}">
                <a16:creationId xmlns:a16="http://schemas.microsoft.com/office/drawing/2014/main" id="{65B71D5A-946F-6600-1A19-85B86491D1F9}"/>
              </a:ext>
            </a:extLst>
          </p:cNvPr>
          <p:cNvSpPr>
            <a:spLocks noGrp="1"/>
          </p:cNvSpPr>
          <p:nvPr>
            <p:ph type="dt" sz="half" idx="2"/>
          </p:nvPr>
        </p:nvSpPr>
        <p:spPr>
          <a:xfrm>
            <a:off x="9441390" y="6552000"/>
            <a:ext cx="1871517" cy="144000"/>
          </a:xfrm>
        </p:spPr>
        <p:txBody>
          <a:bodyPr/>
          <a:lstStyle/>
          <a:p>
            <a:pPr lvl="0"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659241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E2080-E1FB-CA0B-9D61-4327BBAA40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C9A251-C536-C9D3-D7AB-4076775B4900}"/>
              </a:ext>
            </a:extLst>
          </p:cNvPr>
          <p:cNvSpPr>
            <a:spLocks noGrp="1"/>
          </p:cNvSpPr>
          <p:nvPr>
            <p:ph type="title"/>
          </p:nvPr>
        </p:nvSpPr>
        <p:spPr>
          <a:xfrm>
            <a:off x="2096936" y="432001"/>
            <a:ext cx="9333063" cy="2852737"/>
          </a:xfrm>
        </p:spPr>
        <p:txBody>
          <a:bodyPr>
            <a:normAutofit/>
          </a:bodyPr>
          <a:lstStyle/>
          <a:p>
            <a:r>
              <a:rPr lang="en-AU" sz="8000"/>
              <a:t>TIMETABLING SYSTEMS</a:t>
            </a:r>
          </a:p>
        </p:txBody>
      </p:sp>
      <p:sp>
        <p:nvSpPr>
          <p:cNvPr id="4" name="Slide Number Placeholder 3">
            <a:extLst>
              <a:ext uri="{FF2B5EF4-FFF2-40B4-BE49-F238E27FC236}">
                <a16:creationId xmlns:a16="http://schemas.microsoft.com/office/drawing/2014/main" id="{F5EC7264-D42A-5FB3-7ACE-0A05169E413B}"/>
              </a:ext>
            </a:extLst>
          </p:cNvPr>
          <p:cNvSpPr>
            <a:spLocks noGrp="1"/>
          </p:cNvSpPr>
          <p:nvPr>
            <p:ph type="sldNum" sz="quarter" idx="12"/>
          </p:nvPr>
        </p:nvSpPr>
        <p:spPr>
          <a:xfrm>
            <a:off x="432000" y="6552000"/>
            <a:ext cx="480000" cy="144000"/>
          </a:xfrm>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800" b="0" i="0" u="none" strike="noStrike" kern="1200" cap="all" spc="0" normalizeH="0" baseline="0" noProof="0">
                <a:ln>
                  <a:noFill/>
                </a:ln>
                <a:solidFill>
                  <a:prstClr val="black"/>
                </a:solidFill>
                <a:effectLst/>
                <a:uLnTx/>
                <a:uFillTx/>
                <a:latin typeface="Public Sans Light"/>
                <a:ea typeface="+mn-ea"/>
                <a:cs typeface="+mn-cs"/>
              </a:rPr>
              <a:pPr marL="0" marR="0" lvl="0" indent="0" algn="l" defTabSz="609585" rtl="0" eaLnBrk="1" fontAlgn="auto" latinLnBrk="0" hangingPunct="1">
                <a:lnSpc>
                  <a:spcPct val="100000"/>
                </a:lnSpc>
                <a:spcBef>
                  <a:spcPts val="0"/>
                </a:spcBef>
                <a:spcAft>
                  <a:spcPts val="0"/>
                </a:spcAft>
                <a:buClrTx/>
                <a:buSzTx/>
                <a:buFontTx/>
                <a:buNone/>
                <a:tabLst/>
                <a:defRPr/>
              </a:pPr>
              <a:t>6</a:t>
            </a:fld>
            <a:endParaRPr kumimoji="0" lang="en-AU" sz="800" b="0" i="0" u="none" strike="noStrike" kern="1200" cap="all" spc="0" normalizeH="0" baseline="0" noProof="0">
              <a:ln>
                <a:noFill/>
              </a:ln>
              <a:solidFill>
                <a:prstClr val="black"/>
              </a:solidFill>
              <a:effectLst/>
              <a:uLnTx/>
              <a:uFillTx/>
              <a:latin typeface="Public Sans Light"/>
              <a:ea typeface="+mn-ea"/>
              <a:cs typeface="+mn-cs"/>
            </a:endParaRPr>
          </a:p>
        </p:txBody>
      </p:sp>
      <p:sp>
        <p:nvSpPr>
          <p:cNvPr id="6" name="Text Placeholder 5">
            <a:extLst>
              <a:ext uri="{FF2B5EF4-FFF2-40B4-BE49-F238E27FC236}">
                <a16:creationId xmlns:a16="http://schemas.microsoft.com/office/drawing/2014/main" id="{DD545885-2474-695A-59A7-77AA506639EC}"/>
              </a:ext>
            </a:extLst>
          </p:cNvPr>
          <p:cNvSpPr>
            <a:spLocks noGrp="1"/>
          </p:cNvSpPr>
          <p:nvPr>
            <p:ph type="body" sz="quarter" idx="13"/>
          </p:nvPr>
        </p:nvSpPr>
        <p:spPr>
          <a:xfrm>
            <a:off x="432001" y="432001"/>
            <a:ext cx="2440828" cy="2410884"/>
          </a:xfrm>
        </p:spPr>
        <p:txBody>
          <a:bodyPr vert="horz" lIns="0" tIns="0" rIns="0" bIns="0" rtlCol="0" anchor="t">
            <a:normAutofit/>
          </a:bodyPr>
          <a:lstStyle/>
          <a:p>
            <a:r>
              <a:rPr lang="en-AU" sz="8000"/>
              <a:t>01</a:t>
            </a:r>
          </a:p>
        </p:txBody>
      </p:sp>
      <p:sp>
        <p:nvSpPr>
          <p:cNvPr id="3" name="Footer Placeholder 1">
            <a:extLst>
              <a:ext uri="{FF2B5EF4-FFF2-40B4-BE49-F238E27FC236}">
                <a16:creationId xmlns:a16="http://schemas.microsoft.com/office/drawing/2014/main" id="{38D6D581-E24A-A0FD-F376-E06D706C9488}"/>
              </a:ext>
            </a:extLst>
          </p:cNvPr>
          <p:cNvSpPr>
            <a:spLocks noGrp="1"/>
          </p:cNvSpPr>
          <p:nvPr>
            <p:ph type="ftr" sz="quarter" idx="11"/>
          </p:nvPr>
        </p:nvSpPr>
        <p:spPr>
          <a:xfrm>
            <a:off x="672000" y="6561450"/>
            <a:ext cx="7200000" cy="144000"/>
          </a:xfrm>
        </p:spPr>
        <p:txBody>
          <a:bodyPr/>
          <a:lstStyle/>
          <a:p>
            <a:pPr lvl="0" defTabSz="609585">
              <a:defRPr/>
            </a:pPr>
            <a:r>
              <a:rPr lang="en-US" dirty="0">
                <a:solidFill>
                  <a:prstClr val="black"/>
                </a:solidFill>
              </a:rPr>
              <a:t>S2 2026 Orientation week | </a:t>
            </a:r>
            <a:r>
              <a:rPr lang="en-AU" dirty="0">
                <a:solidFill>
                  <a:prstClr val="black"/>
                </a:solidFill>
              </a:rPr>
              <a:t>Timetabling presentation and Q&amp;A</a:t>
            </a:r>
          </a:p>
        </p:txBody>
      </p:sp>
      <p:sp>
        <p:nvSpPr>
          <p:cNvPr id="7" name="Date Placeholder 3">
            <a:extLst>
              <a:ext uri="{FF2B5EF4-FFF2-40B4-BE49-F238E27FC236}">
                <a16:creationId xmlns:a16="http://schemas.microsoft.com/office/drawing/2014/main" id="{EF7F962A-F230-84F6-B9E1-B35A1CABA479}"/>
              </a:ext>
            </a:extLst>
          </p:cNvPr>
          <p:cNvSpPr>
            <a:spLocks noGrp="1"/>
          </p:cNvSpPr>
          <p:nvPr>
            <p:ph type="dt" sz="half" idx="2"/>
          </p:nvPr>
        </p:nvSpPr>
        <p:spPr>
          <a:xfrm>
            <a:off x="9441390" y="6552000"/>
            <a:ext cx="1871517" cy="144000"/>
          </a:xfrm>
        </p:spPr>
        <p:txBody>
          <a:bodyPr/>
          <a:lstStyle/>
          <a:p>
            <a:pPr lvl="0"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33164070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3916D25-DD34-2ABB-4F58-421602F8E7D8}"/>
              </a:ext>
            </a:extLst>
          </p:cNvPr>
          <p:cNvSpPr>
            <a:spLocks noGrp="1"/>
          </p:cNvSpPr>
          <p:nvPr>
            <p:ph idx="1"/>
          </p:nvPr>
        </p:nvSpPr>
        <p:spPr>
          <a:xfrm>
            <a:off x="521758" y="1183290"/>
            <a:ext cx="11280000" cy="4108293"/>
          </a:xfrm>
        </p:spPr>
        <p:txBody>
          <a:bodyPr anchor="t">
            <a:normAutofit/>
          </a:bodyPr>
          <a:lstStyle/>
          <a:p>
            <a:r>
              <a:rPr lang="en-US" sz="2000" b="1" dirty="0" err="1">
                <a:latin typeface="+mn-lt"/>
              </a:rPr>
              <a:t>MyTimetable</a:t>
            </a:r>
            <a:r>
              <a:rPr lang="en-US" sz="2000" dirty="0">
                <a:latin typeface="+mn-lt"/>
              </a:rPr>
              <a:t> is the official timetabling and class allocation system for ANU students.</a:t>
            </a:r>
          </a:p>
          <a:p>
            <a:endParaRPr lang="en-US" sz="1800" dirty="0">
              <a:solidFill>
                <a:schemeClr val="tx1"/>
              </a:solidFill>
              <a:latin typeface="+mn-lt"/>
            </a:endParaRPr>
          </a:p>
          <a:p>
            <a:r>
              <a:rPr lang="en-US" sz="1800" dirty="0">
                <a:solidFill>
                  <a:schemeClr val="tx1"/>
                </a:solidFill>
                <a:latin typeface="+mn-lt"/>
              </a:rPr>
              <a:t>You will use </a:t>
            </a:r>
            <a:r>
              <a:rPr lang="en-US" sz="1800" dirty="0" err="1">
                <a:solidFill>
                  <a:schemeClr val="tx1"/>
                </a:solidFill>
                <a:latin typeface="+mn-lt"/>
              </a:rPr>
              <a:t>MyTimetable</a:t>
            </a:r>
            <a:r>
              <a:rPr lang="en-US" sz="1800" dirty="0">
                <a:solidFill>
                  <a:schemeClr val="tx1"/>
                </a:solidFill>
                <a:latin typeface="+mn-lt"/>
              </a:rPr>
              <a:t> to:</a:t>
            </a:r>
            <a:br>
              <a:rPr lang="en-US" sz="1800" dirty="0">
                <a:solidFill>
                  <a:schemeClr val="tx1"/>
                </a:solidFill>
                <a:latin typeface="+mn-lt"/>
              </a:rPr>
            </a:br>
            <a:endParaRPr lang="en-US" sz="1800" dirty="0">
              <a:solidFill>
                <a:schemeClr val="tx1"/>
              </a:solidFill>
              <a:latin typeface="+mn-lt"/>
            </a:endParaRPr>
          </a:p>
          <a:p>
            <a:pPr marL="342900" indent="-342900">
              <a:buFont typeface="Arial" panose="020B0604020202020204" pitchFamily="34" charset="0"/>
              <a:buChar char="•"/>
            </a:pPr>
            <a:r>
              <a:rPr lang="en-US" sz="1800" dirty="0">
                <a:solidFill>
                  <a:schemeClr val="tx1"/>
                </a:solidFill>
                <a:latin typeface="+mn-lt"/>
              </a:rPr>
              <a:t>Allocate yourself to classes (teaching activities such as tutorials, workshops, and labs)</a:t>
            </a:r>
          </a:p>
          <a:p>
            <a:pPr marL="342900" indent="-342900">
              <a:buFont typeface="Arial" panose="020B0604020202020204" pitchFamily="34" charset="0"/>
              <a:buChar char="•"/>
            </a:pPr>
            <a:r>
              <a:rPr lang="en-US" sz="1800" dirty="0">
                <a:solidFill>
                  <a:schemeClr val="tx1"/>
                </a:solidFill>
                <a:latin typeface="+mn-lt"/>
              </a:rPr>
              <a:t>View and download your personal timetable</a:t>
            </a:r>
          </a:p>
          <a:p>
            <a:pPr marL="342900" indent="-342900">
              <a:buFont typeface="Arial" panose="020B0604020202020204" pitchFamily="34" charset="0"/>
              <a:buChar char="•"/>
            </a:pPr>
            <a:r>
              <a:rPr lang="en-US" sz="1800" dirty="0">
                <a:solidFill>
                  <a:schemeClr val="tx1"/>
                </a:solidFill>
                <a:latin typeface="+mn-lt"/>
              </a:rPr>
              <a:t>Share your timetable with friends and classmates.</a:t>
            </a:r>
          </a:p>
          <a:p>
            <a:pPr marL="342900" indent="-342900">
              <a:buFont typeface="Arial" panose="020B0604020202020204" pitchFamily="34" charset="0"/>
              <a:buChar char="•"/>
            </a:pPr>
            <a:endParaRPr lang="en-US" sz="1800" dirty="0">
              <a:solidFill>
                <a:schemeClr val="tx1"/>
              </a:solidFill>
              <a:latin typeface="+mn-lt"/>
            </a:endParaRPr>
          </a:p>
          <a:p>
            <a:r>
              <a:rPr lang="en-US" sz="1800" b="1" dirty="0">
                <a:solidFill>
                  <a:schemeClr val="tx1"/>
                </a:solidFill>
                <a:latin typeface="+mn-lt"/>
              </a:rPr>
              <a:t>Semester 2 2026 class allocations opened on Monday 13 July 2026.</a:t>
            </a:r>
          </a:p>
        </p:txBody>
      </p:sp>
      <p:sp>
        <p:nvSpPr>
          <p:cNvPr id="4" name="Slide Number Placeholder 3">
            <a:extLst>
              <a:ext uri="{FF2B5EF4-FFF2-40B4-BE49-F238E27FC236}">
                <a16:creationId xmlns:a16="http://schemas.microsoft.com/office/drawing/2014/main" id="{31DC3F66-B90F-C098-1F9D-4DCAFD75E684}"/>
              </a:ext>
            </a:extLst>
          </p:cNvPr>
          <p:cNvSpPr>
            <a:spLocks noGrp="1"/>
          </p:cNvSpPr>
          <p:nvPr>
            <p:ph type="sldNum" sz="quarter" idx="12"/>
          </p:nvPr>
        </p:nvSpPr>
        <p:spPr/>
        <p:txBody>
          <a:bodyPr/>
          <a:lstStyle/>
          <a:p>
            <a:fld id="{10A01DC5-1685-4615-8240-15192985C6A2}" type="slidenum">
              <a:rPr lang="en-AU" smtClean="0"/>
              <a:pPr/>
              <a:t>7</a:t>
            </a:fld>
            <a:endParaRPr lang="en-AU"/>
          </a:p>
        </p:txBody>
      </p:sp>
      <p:sp>
        <p:nvSpPr>
          <p:cNvPr id="6" name="Text Placeholder 5">
            <a:extLst>
              <a:ext uri="{FF2B5EF4-FFF2-40B4-BE49-F238E27FC236}">
                <a16:creationId xmlns:a16="http://schemas.microsoft.com/office/drawing/2014/main" id="{07B792AF-8912-7AA3-D5D8-666E41BD7379}"/>
              </a:ext>
            </a:extLst>
          </p:cNvPr>
          <p:cNvSpPr>
            <a:spLocks noGrp="1"/>
          </p:cNvSpPr>
          <p:nvPr>
            <p:ph type="body" sz="quarter" idx="13"/>
          </p:nvPr>
        </p:nvSpPr>
        <p:spPr>
          <a:xfrm>
            <a:off x="431800" y="432002"/>
            <a:ext cx="11279717" cy="801712"/>
          </a:xfrm>
        </p:spPr>
        <p:txBody>
          <a:bodyPr/>
          <a:lstStyle/>
          <a:p>
            <a:r>
              <a:rPr lang="en-AU" dirty="0" err="1"/>
              <a:t>MyTimetable</a:t>
            </a:r>
            <a:endParaRPr lang="en-AU" dirty="0"/>
          </a:p>
        </p:txBody>
      </p:sp>
      <p:sp>
        <p:nvSpPr>
          <p:cNvPr id="7" name="Rectangle 6">
            <a:extLst>
              <a:ext uri="{FF2B5EF4-FFF2-40B4-BE49-F238E27FC236}">
                <a16:creationId xmlns:a16="http://schemas.microsoft.com/office/drawing/2014/main" id="{5FECD7BD-3DFC-4362-D910-62E865ED289E}"/>
              </a:ext>
            </a:extLst>
          </p:cNvPr>
          <p:cNvSpPr>
            <a:spLocks/>
          </p:cNvSpPr>
          <p:nvPr/>
        </p:nvSpPr>
        <p:spPr>
          <a:xfrm>
            <a:off x="431800" y="5554366"/>
            <a:ext cx="4761515" cy="734851"/>
          </a:xfrm>
          <a:prstGeom prst="rect">
            <a:avLst/>
          </a:prstGeom>
          <a:solidFill>
            <a:schemeClr val="bg2">
              <a:lumMod val="9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defTabSz="609585"/>
            <a:endParaRPr lang="en-AU" sz="2400">
              <a:solidFill>
                <a:prstClr val="white"/>
              </a:solidFill>
              <a:latin typeface="Public Sans Light"/>
            </a:endParaRPr>
          </a:p>
        </p:txBody>
      </p:sp>
      <p:sp>
        <p:nvSpPr>
          <p:cNvPr id="9" name="TextBox 8">
            <a:extLst>
              <a:ext uri="{FF2B5EF4-FFF2-40B4-BE49-F238E27FC236}">
                <a16:creationId xmlns:a16="http://schemas.microsoft.com/office/drawing/2014/main" id="{01C2D0E1-9FF4-4906-11B0-6C8926275176}"/>
              </a:ext>
            </a:extLst>
          </p:cNvPr>
          <p:cNvSpPr txBox="1"/>
          <p:nvPr/>
        </p:nvSpPr>
        <p:spPr>
          <a:xfrm>
            <a:off x="480486" y="5598625"/>
            <a:ext cx="4018375" cy="553998"/>
          </a:xfrm>
          <a:prstGeom prst="rect">
            <a:avLst/>
          </a:prstGeom>
          <a:noFill/>
        </p:spPr>
        <p:txBody>
          <a:bodyPr wrap="square">
            <a:spAutoFit/>
          </a:bodyPr>
          <a:lstStyle/>
          <a:p>
            <a:r>
              <a:rPr lang="en-AU" sz="1600" dirty="0"/>
              <a:t>Link to this year’s </a:t>
            </a:r>
            <a:r>
              <a:rPr lang="en-AU" sz="1600" dirty="0" err="1"/>
              <a:t>MyTimetable</a:t>
            </a:r>
            <a:r>
              <a:rPr lang="en-AU" sz="1600" dirty="0"/>
              <a:t>:</a:t>
            </a:r>
          </a:p>
          <a:p>
            <a:r>
              <a:rPr lang="en-AU" sz="1400" dirty="0">
                <a:hlinkClick r:id="rId2"/>
              </a:rPr>
              <a:t>https://quicklink.anu.edu.au/iqet</a:t>
            </a:r>
            <a:r>
              <a:rPr lang="en-AU" sz="1400" dirty="0"/>
              <a:t> </a:t>
            </a:r>
            <a:endParaRPr lang="en-AU" sz="1600" dirty="0"/>
          </a:p>
        </p:txBody>
      </p:sp>
      <p:pic>
        <p:nvPicPr>
          <p:cNvPr id="10" name="Picture 9">
            <a:extLst>
              <a:ext uri="{FF2B5EF4-FFF2-40B4-BE49-F238E27FC236}">
                <a16:creationId xmlns:a16="http://schemas.microsoft.com/office/drawing/2014/main" id="{84C53B3C-E7BE-ABFC-A9F1-F81E1522B674}"/>
              </a:ext>
            </a:extLst>
          </p:cNvPr>
          <p:cNvPicPr>
            <a:picLocks noChangeAspect="1"/>
          </p:cNvPicPr>
          <p:nvPr/>
        </p:nvPicPr>
        <p:blipFill>
          <a:blip r:embed="rId3"/>
          <a:stretch>
            <a:fillRect/>
          </a:stretch>
        </p:blipFill>
        <p:spPr>
          <a:xfrm>
            <a:off x="4498861" y="5598907"/>
            <a:ext cx="645768" cy="645768"/>
          </a:xfrm>
          <a:prstGeom prst="rect">
            <a:avLst/>
          </a:prstGeom>
        </p:spPr>
      </p:pic>
      <p:sp>
        <p:nvSpPr>
          <p:cNvPr id="13" name="Footer Placeholder 1">
            <a:extLst>
              <a:ext uri="{FF2B5EF4-FFF2-40B4-BE49-F238E27FC236}">
                <a16:creationId xmlns:a16="http://schemas.microsoft.com/office/drawing/2014/main" id="{124745A6-43BA-6D58-A729-C65B9548BE45}"/>
              </a:ext>
            </a:extLst>
          </p:cNvPr>
          <p:cNvSpPr>
            <a:spLocks noGrp="1"/>
          </p:cNvSpPr>
          <p:nvPr>
            <p:ph type="ftr" sz="quarter" idx="11"/>
          </p:nvPr>
        </p:nvSpPr>
        <p:spPr>
          <a:xfrm>
            <a:off x="672000" y="6561450"/>
            <a:ext cx="7200000" cy="144000"/>
          </a:xfrm>
        </p:spPr>
        <p:txBody>
          <a:bodyPr/>
          <a:lstStyle/>
          <a:p>
            <a:pPr lvl="0" defTabSz="609585">
              <a:defRPr/>
            </a:pPr>
            <a:r>
              <a:rPr lang="en-US" dirty="0">
                <a:solidFill>
                  <a:prstClr val="black"/>
                </a:solidFill>
              </a:rPr>
              <a:t>S2 2026 Orientation week | </a:t>
            </a:r>
            <a:r>
              <a:rPr lang="en-AU" dirty="0">
                <a:solidFill>
                  <a:prstClr val="black"/>
                </a:solidFill>
              </a:rPr>
              <a:t>Timetabling presentation and Q&amp;A</a:t>
            </a:r>
          </a:p>
        </p:txBody>
      </p:sp>
      <p:sp>
        <p:nvSpPr>
          <p:cNvPr id="3" name="Date Placeholder 3">
            <a:extLst>
              <a:ext uri="{FF2B5EF4-FFF2-40B4-BE49-F238E27FC236}">
                <a16:creationId xmlns:a16="http://schemas.microsoft.com/office/drawing/2014/main" id="{A9EF566E-6A8E-F269-7A02-E9C97BE22B1A}"/>
              </a:ext>
            </a:extLst>
          </p:cNvPr>
          <p:cNvSpPr>
            <a:spLocks noGrp="1"/>
          </p:cNvSpPr>
          <p:nvPr>
            <p:ph type="dt" sz="half" idx="2"/>
          </p:nvPr>
        </p:nvSpPr>
        <p:spPr>
          <a:xfrm>
            <a:off x="9441390" y="6552000"/>
            <a:ext cx="1871517" cy="144000"/>
          </a:xfrm>
        </p:spPr>
        <p:txBody>
          <a:bodyPr/>
          <a:lstStyle/>
          <a:p>
            <a:pPr lvl="0" defTabSz="609585">
              <a:defRPr/>
            </a:pPr>
            <a:r>
              <a:rPr lang="en-AU" dirty="0">
                <a:solidFill>
                  <a:prstClr val="black"/>
                </a:solidFill>
              </a:rPr>
              <a:t>Orientation week 20-24 July 2026</a:t>
            </a:r>
          </a:p>
        </p:txBody>
      </p:sp>
      <p:sp>
        <p:nvSpPr>
          <p:cNvPr id="16" name="Rectangle 15">
            <a:extLst>
              <a:ext uri="{FF2B5EF4-FFF2-40B4-BE49-F238E27FC236}">
                <a16:creationId xmlns:a16="http://schemas.microsoft.com/office/drawing/2014/main" id="{3614A71F-1A4E-6C51-C432-C3D1E0720FD2}"/>
              </a:ext>
            </a:extLst>
          </p:cNvPr>
          <p:cNvSpPr>
            <a:spLocks/>
          </p:cNvSpPr>
          <p:nvPr/>
        </p:nvSpPr>
        <p:spPr>
          <a:xfrm>
            <a:off x="5718175" y="5563815"/>
            <a:ext cx="5399072" cy="725401"/>
          </a:xfrm>
          <a:prstGeom prst="rect">
            <a:avLst/>
          </a:prstGeom>
          <a:solidFill>
            <a:srgbClr val="F4EDE7"/>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defTabSz="609585"/>
            <a:endParaRPr lang="en-AU" sz="2400">
              <a:solidFill>
                <a:prstClr val="white"/>
              </a:solidFill>
              <a:latin typeface="Public Sans Light"/>
            </a:endParaRPr>
          </a:p>
        </p:txBody>
      </p:sp>
      <p:sp>
        <p:nvSpPr>
          <p:cNvPr id="18" name="TextBox 17">
            <a:extLst>
              <a:ext uri="{FF2B5EF4-FFF2-40B4-BE49-F238E27FC236}">
                <a16:creationId xmlns:a16="http://schemas.microsoft.com/office/drawing/2014/main" id="{2A0445D8-A848-A5A3-67A2-323E02ED3B6B}"/>
              </a:ext>
            </a:extLst>
          </p:cNvPr>
          <p:cNvSpPr txBox="1"/>
          <p:nvPr/>
        </p:nvSpPr>
        <p:spPr>
          <a:xfrm>
            <a:off x="5824915" y="5644792"/>
            <a:ext cx="5185592" cy="553998"/>
          </a:xfrm>
          <a:prstGeom prst="rect">
            <a:avLst/>
          </a:prstGeom>
          <a:noFill/>
        </p:spPr>
        <p:txBody>
          <a:bodyPr wrap="square">
            <a:spAutoFit/>
          </a:bodyPr>
          <a:lstStyle/>
          <a:p>
            <a:r>
              <a:rPr lang="en-US" sz="1500" b="1" dirty="0"/>
              <a:t>Tip: </a:t>
            </a:r>
            <a:r>
              <a:rPr lang="en-AU" sz="1500" dirty="0"/>
              <a:t>All activities at ANU start at 5 minutes past the hour and finish at 5 minutes to the hour.</a:t>
            </a:r>
          </a:p>
        </p:txBody>
      </p:sp>
    </p:spTree>
    <p:extLst>
      <p:ext uri="{BB962C8B-B14F-4D97-AF65-F5344CB8AC3E}">
        <p14:creationId xmlns:p14="http://schemas.microsoft.com/office/powerpoint/2010/main" val="4390483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43099-97FA-EB76-DB4D-4365C89E26EB}"/>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1CEF49F-7DBE-CBBA-2625-E99FEED18FD1}"/>
              </a:ext>
            </a:extLst>
          </p:cNvPr>
          <p:cNvSpPr>
            <a:spLocks noGrp="1"/>
          </p:cNvSpPr>
          <p:nvPr>
            <p:ph idx="1"/>
          </p:nvPr>
        </p:nvSpPr>
        <p:spPr>
          <a:xfrm>
            <a:off x="431800" y="1312509"/>
            <a:ext cx="11280000" cy="4108293"/>
          </a:xfrm>
        </p:spPr>
        <p:txBody>
          <a:bodyPr anchor="t">
            <a:normAutofit/>
          </a:bodyPr>
          <a:lstStyle/>
          <a:p>
            <a:r>
              <a:rPr lang="en-US" sz="2000" dirty="0">
                <a:latin typeface="+mn-lt"/>
              </a:rPr>
              <a:t>The </a:t>
            </a:r>
            <a:r>
              <a:rPr lang="en-US" sz="2000" b="1" dirty="0">
                <a:latin typeface="+mn-lt"/>
              </a:rPr>
              <a:t>Web Publisher</a:t>
            </a:r>
            <a:r>
              <a:rPr lang="en-US" sz="2000" dirty="0">
                <a:latin typeface="+mn-lt"/>
              </a:rPr>
              <a:t> allows you to view class details for planning purposes. </a:t>
            </a:r>
          </a:p>
          <a:p>
            <a:endParaRPr lang="en-US" sz="1800" dirty="0">
              <a:solidFill>
                <a:schemeClr val="tx1"/>
              </a:solidFill>
              <a:latin typeface="+mn-lt"/>
            </a:endParaRPr>
          </a:p>
          <a:p>
            <a:r>
              <a:rPr lang="en-US" sz="1800" dirty="0">
                <a:solidFill>
                  <a:schemeClr val="tx1"/>
                </a:solidFill>
                <a:latin typeface="+mn-lt"/>
              </a:rPr>
              <a:t>You can use the Web Publisher to plan before class allocations open on </a:t>
            </a:r>
            <a:r>
              <a:rPr lang="en-US" sz="1800" dirty="0" err="1">
                <a:solidFill>
                  <a:schemeClr val="tx1"/>
                </a:solidFill>
                <a:latin typeface="+mn-lt"/>
              </a:rPr>
              <a:t>MyTimetable</a:t>
            </a:r>
            <a:r>
              <a:rPr lang="en-US" sz="1800" dirty="0">
                <a:solidFill>
                  <a:schemeClr val="tx1"/>
                </a:solidFill>
                <a:latin typeface="+mn-lt"/>
              </a:rPr>
              <a:t>, even if you have not yet enrolled in courses on </a:t>
            </a:r>
            <a:r>
              <a:rPr lang="en-US" sz="1800" dirty="0" err="1">
                <a:solidFill>
                  <a:schemeClr val="tx1"/>
                </a:solidFill>
                <a:latin typeface="+mn-lt"/>
              </a:rPr>
              <a:t>ANUHub</a:t>
            </a:r>
            <a:r>
              <a:rPr lang="en-US" sz="1800" dirty="0">
                <a:solidFill>
                  <a:schemeClr val="tx1"/>
                </a:solidFill>
                <a:latin typeface="+mn-lt"/>
              </a:rPr>
              <a:t>.</a:t>
            </a:r>
            <a:br>
              <a:rPr lang="en-US" sz="1800" dirty="0">
                <a:solidFill>
                  <a:schemeClr val="tx1"/>
                </a:solidFill>
                <a:latin typeface="+mn-lt"/>
              </a:rPr>
            </a:br>
            <a:endParaRPr lang="en-US" sz="1800" dirty="0">
              <a:solidFill>
                <a:schemeClr val="tx1"/>
              </a:solidFill>
              <a:latin typeface="+mn-lt"/>
            </a:endParaRPr>
          </a:p>
          <a:p>
            <a:r>
              <a:rPr lang="en-US" sz="1800" dirty="0">
                <a:solidFill>
                  <a:schemeClr val="tx1"/>
                </a:solidFill>
                <a:latin typeface="+mn-lt"/>
              </a:rPr>
              <a:t>The Web Publisher shows all scheduled activities for a course. Some classes might not be available to you once </a:t>
            </a:r>
            <a:r>
              <a:rPr lang="en-US" sz="1800" dirty="0" err="1">
                <a:solidFill>
                  <a:schemeClr val="tx1"/>
                </a:solidFill>
                <a:latin typeface="+mn-lt"/>
              </a:rPr>
              <a:t>MyTimetable</a:t>
            </a:r>
            <a:r>
              <a:rPr lang="en-US" sz="1800" dirty="0">
                <a:solidFill>
                  <a:schemeClr val="tx1"/>
                </a:solidFill>
                <a:latin typeface="+mn-lt"/>
              </a:rPr>
              <a:t> opens (for example, activities restricted to specific student cohorts).</a:t>
            </a:r>
          </a:p>
          <a:p>
            <a:endParaRPr lang="en-US" sz="1800" dirty="0">
              <a:solidFill>
                <a:schemeClr val="tx1"/>
              </a:solidFill>
              <a:latin typeface="+mn-lt"/>
            </a:endParaRPr>
          </a:p>
          <a:p>
            <a:br>
              <a:rPr lang="en-US" sz="1800" b="1" dirty="0">
                <a:solidFill>
                  <a:schemeClr val="tx1"/>
                </a:solidFill>
              </a:rPr>
            </a:br>
            <a:endParaRPr lang="en-US" sz="1800" b="1" dirty="0">
              <a:solidFill>
                <a:schemeClr val="tx1"/>
              </a:solidFill>
            </a:endParaRPr>
          </a:p>
          <a:p>
            <a:endParaRPr lang="en-US" sz="1800" dirty="0">
              <a:solidFill>
                <a:schemeClr val="tx1"/>
              </a:solidFill>
              <a:latin typeface="+mn-lt"/>
            </a:endParaRPr>
          </a:p>
        </p:txBody>
      </p:sp>
      <p:sp>
        <p:nvSpPr>
          <p:cNvPr id="4" name="Slide Number Placeholder 3">
            <a:extLst>
              <a:ext uri="{FF2B5EF4-FFF2-40B4-BE49-F238E27FC236}">
                <a16:creationId xmlns:a16="http://schemas.microsoft.com/office/drawing/2014/main" id="{8DC3F92B-E20D-9B94-A7D1-BB252A619B05}"/>
              </a:ext>
            </a:extLst>
          </p:cNvPr>
          <p:cNvSpPr>
            <a:spLocks noGrp="1"/>
          </p:cNvSpPr>
          <p:nvPr>
            <p:ph type="sldNum" sz="quarter" idx="12"/>
          </p:nvPr>
        </p:nvSpPr>
        <p:spPr/>
        <p:txBody>
          <a:bodyPr/>
          <a:lstStyle/>
          <a:p>
            <a:fld id="{10A01DC5-1685-4615-8240-15192985C6A2}" type="slidenum">
              <a:rPr lang="en-AU" smtClean="0"/>
              <a:pPr/>
              <a:t>8</a:t>
            </a:fld>
            <a:endParaRPr lang="en-AU"/>
          </a:p>
        </p:txBody>
      </p:sp>
      <p:sp>
        <p:nvSpPr>
          <p:cNvPr id="11" name="Text Placeholder 10">
            <a:extLst>
              <a:ext uri="{FF2B5EF4-FFF2-40B4-BE49-F238E27FC236}">
                <a16:creationId xmlns:a16="http://schemas.microsoft.com/office/drawing/2014/main" id="{0D6F9A0D-5FE0-AF03-2517-CCDA18FCEBD7}"/>
              </a:ext>
            </a:extLst>
          </p:cNvPr>
          <p:cNvSpPr>
            <a:spLocks noGrp="1"/>
          </p:cNvSpPr>
          <p:nvPr>
            <p:ph type="body" sz="quarter" idx="13"/>
          </p:nvPr>
        </p:nvSpPr>
        <p:spPr>
          <a:xfrm>
            <a:off x="431800" y="432002"/>
            <a:ext cx="11279717" cy="743914"/>
          </a:xfrm>
        </p:spPr>
        <p:txBody>
          <a:bodyPr/>
          <a:lstStyle/>
          <a:p>
            <a:r>
              <a:rPr lang="en-AU" dirty="0"/>
              <a:t>Web Publisher</a:t>
            </a:r>
            <a:endParaRPr lang="en-AU" dirty="0">
              <a:latin typeface="+mn-lt"/>
            </a:endParaRPr>
          </a:p>
        </p:txBody>
      </p:sp>
      <p:sp>
        <p:nvSpPr>
          <p:cNvPr id="16" name="Footer Placeholder 1">
            <a:extLst>
              <a:ext uri="{FF2B5EF4-FFF2-40B4-BE49-F238E27FC236}">
                <a16:creationId xmlns:a16="http://schemas.microsoft.com/office/drawing/2014/main" id="{42756C0E-E954-72AA-042B-2D06B788068C}"/>
              </a:ext>
            </a:extLst>
          </p:cNvPr>
          <p:cNvSpPr>
            <a:spLocks noGrp="1"/>
          </p:cNvSpPr>
          <p:nvPr>
            <p:ph type="ftr" sz="quarter" idx="11"/>
          </p:nvPr>
        </p:nvSpPr>
        <p:spPr>
          <a:xfrm>
            <a:off x="672000" y="6561450"/>
            <a:ext cx="7200000" cy="144000"/>
          </a:xfrm>
        </p:spPr>
        <p:txBody>
          <a:bodyPr/>
          <a:lstStyle/>
          <a:p>
            <a:pPr lvl="0" defTabSz="609585">
              <a:defRPr/>
            </a:pPr>
            <a:r>
              <a:rPr lang="en-US" dirty="0">
                <a:solidFill>
                  <a:prstClr val="black"/>
                </a:solidFill>
              </a:rPr>
              <a:t>S2 2026 Orientation week | </a:t>
            </a:r>
            <a:r>
              <a:rPr lang="en-AU" dirty="0">
                <a:solidFill>
                  <a:prstClr val="black"/>
                </a:solidFill>
              </a:rPr>
              <a:t>Timetabling presentation and Q&amp;A</a:t>
            </a:r>
          </a:p>
        </p:txBody>
      </p:sp>
      <p:sp>
        <p:nvSpPr>
          <p:cNvPr id="18" name="Rectangle 17">
            <a:extLst>
              <a:ext uri="{FF2B5EF4-FFF2-40B4-BE49-F238E27FC236}">
                <a16:creationId xmlns:a16="http://schemas.microsoft.com/office/drawing/2014/main" id="{D6E527A0-7679-BAE7-EF61-A9F64475B308}"/>
              </a:ext>
            </a:extLst>
          </p:cNvPr>
          <p:cNvSpPr>
            <a:spLocks/>
          </p:cNvSpPr>
          <p:nvPr/>
        </p:nvSpPr>
        <p:spPr>
          <a:xfrm>
            <a:off x="431800" y="5554366"/>
            <a:ext cx="4761515" cy="734851"/>
          </a:xfrm>
          <a:prstGeom prst="rect">
            <a:avLst/>
          </a:prstGeom>
          <a:solidFill>
            <a:schemeClr val="bg2">
              <a:lumMod val="9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defTabSz="609585"/>
            <a:endParaRPr lang="en-AU" sz="2400">
              <a:solidFill>
                <a:prstClr val="white"/>
              </a:solidFill>
              <a:latin typeface="Public Sans Light"/>
            </a:endParaRPr>
          </a:p>
        </p:txBody>
      </p:sp>
      <p:sp>
        <p:nvSpPr>
          <p:cNvPr id="19" name="TextBox 18">
            <a:extLst>
              <a:ext uri="{FF2B5EF4-FFF2-40B4-BE49-F238E27FC236}">
                <a16:creationId xmlns:a16="http://schemas.microsoft.com/office/drawing/2014/main" id="{8357D4B0-C5B4-A33B-BCE4-0DDD439A2D50}"/>
              </a:ext>
            </a:extLst>
          </p:cNvPr>
          <p:cNvSpPr txBox="1"/>
          <p:nvPr/>
        </p:nvSpPr>
        <p:spPr>
          <a:xfrm>
            <a:off x="480486" y="5598625"/>
            <a:ext cx="4018375" cy="553998"/>
          </a:xfrm>
          <a:prstGeom prst="rect">
            <a:avLst/>
          </a:prstGeom>
          <a:noFill/>
        </p:spPr>
        <p:txBody>
          <a:bodyPr wrap="square">
            <a:spAutoFit/>
          </a:bodyPr>
          <a:lstStyle/>
          <a:p>
            <a:r>
              <a:rPr lang="en-AU" sz="1600" dirty="0"/>
              <a:t>Link to this year’s Web Publisher:</a:t>
            </a:r>
          </a:p>
          <a:p>
            <a:r>
              <a:rPr lang="en-AU" sz="1400" dirty="0">
                <a:hlinkClick r:id="rId2"/>
              </a:rPr>
              <a:t>https://quicklink.anu.edu.au/iqet</a:t>
            </a:r>
            <a:r>
              <a:rPr lang="en-AU" sz="1400" dirty="0"/>
              <a:t> </a:t>
            </a:r>
            <a:endParaRPr lang="en-AU" sz="1600" dirty="0"/>
          </a:p>
        </p:txBody>
      </p:sp>
      <p:pic>
        <p:nvPicPr>
          <p:cNvPr id="20" name="Picture 19">
            <a:extLst>
              <a:ext uri="{FF2B5EF4-FFF2-40B4-BE49-F238E27FC236}">
                <a16:creationId xmlns:a16="http://schemas.microsoft.com/office/drawing/2014/main" id="{7D049FFF-C104-100E-8FBB-44FF062E9603}"/>
              </a:ext>
            </a:extLst>
          </p:cNvPr>
          <p:cNvPicPr>
            <a:picLocks noChangeAspect="1"/>
          </p:cNvPicPr>
          <p:nvPr/>
        </p:nvPicPr>
        <p:blipFill>
          <a:blip r:embed="rId3"/>
          <a:stretch>
            <a:fillRect/>
          </a:stretch>
        </p:blipFill>
        <p:spPr>
          <a:xfrm>
            <a:off x="4498861" y="5598907"/>
            <a:ext cx="645768" cy="645768"/>
          </a:xfrm>
          <a:prstGeom prst="rect">
            <a:avLst/>
          </a:prstGeom>
        </p:spPr>
      </p:pic>
      <p:sp>
        <p:nvSpPr>
          <p:cNvPr id="3" name="Date Placeholder 3">
            <a:extLst>
              <a:ext uri="{FF2B5EF4-FFF2-40B4-BE49-F238E27FC236}">
                <a16:creationId xmlns:a16="http://schemas.microsoft.com/office/drawing/2014/main" id="{5DADD5B7-112D-44EF-DE4A-93D0563BCDE5}"/>
              </a:ext>
            </a:extLst>
          </p:cNvPr>
          <p:cNvSpPr>
            <a:spLocks noGrp="1"/>
          </p:cNvSpPr>
          <p:nvPr>
            <p:ph type="dt" sz="half" idx="2"/>
          </p:nvPr>
        </p:nvSpPr>
        <p:spPr>
          <a:xfrm>
            <a:off x="9441390" y="6552000"/>
            <a:ext cx="1871517" cy="144000"/>
          </a:xfrm>
        </p:spPr>
        <p:txBody>
          <a:bodyPr/>
          <a:lstStyle/>
          <a:p>
            <a:pPr lvl="0" defTabSz="609585">
              <a:defRPr/>
            </a:pPr>
            <a:r>
              <a:rPr lang="en-AU" dirty="0">
                <a:solidFill>
                  <a:prstClr val="black"/>
                </a:solidFill>
              </a:rPr>
              <a:t>Orientation week 20-24 July 2026</a:t>
            </a:r>
          </a:p>
        </p:txBody>
      </p:sp>
    </p:spTree>
    <p:extLst>
      <p:ext uri="{BB962C8B-B14F-4D97-AF65-F5344CB8AC3E}">
        <p14:creationId xmlns:p14="http://schemas.microsoft.com/office/powerpoint/2010/main" val="15885300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7A6643-B9F8-C630-EA09-95171B3E508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1E890E6-FD3B-5CEA-B0AA-C7447FC1FB95}"/>
              </a:ext>
            </a:extLst>
          </p:cNvPr>
          <p:cNvSpPr>
            <a:spLocks noGrp="1"/>
          </p:cNvSpPr>
          <p:nvPr>
            <p:ph idx="1"/>
          </p:nvPr>
        </p:nvSpPr>
        <p:spPr>
          <a:xfrm>
            <a:off x="604226" y="1446975"/>
            <a:ext cx="10708681" cy="2116491"/>
          </a:xfrm>
        </p:spPr>
        <p:txBody>
          <a:bodyPr numCol="2" anchor="t">
            <a:noAutofit/>
          </a:bodyPr>
          <a:lstStyle/>
          <a:p>
            <a:r>
              <a:rPr lang="en-US" sz="2000" b="1" dirty="0">
                <a:solidFill>
                  <a:schemeClr val="tx1"/>
                </a:solidFill>
                <a:latin typeface="+mn-lt"/>
              </a:rPr>
              <a:t>Web Publisher</a:t>
            </a:r>
            <a:endParaRPr lang="en-US" sz="2000" dirty="0">
              <a:solidFill>
                <a:schemeClr val="tx1"/>
              </a:solidFill>
              <a:latin typeface="+mn-lt"/>
            </a:endParaRPr>
          </a:p>
          <a:p>
            <a:pPr marL="285750" indent="-285750">
              <a:buFont typeface="Arial" panose="020B0604020202020204" pitchFamily="34" charset="0"/>
              <a:buChar char="•"/>
            </a:pPr>
            <a:r>
              <a:rPr lang="en-US" sz="1800" dirty="0">
                <a:solidFill>
                  <a:schemeClr val="tx1"/>
                </a:solidFill>
                <a:latin typeface="+mn-lt"/>
              </a:rPr>
              <a:t>View class schedules for planning</a:t>
            </a:r>
          </a:p>
          <a:p>
            <a:pPr marL="285750" indent="-285750">
              <a:buFont typeface="Arial" panose="020B0604020202020204" pitchFamily="34" charset="0"/>
              <a:buChar char="•"/>
            </a:pPr>
            <a:r>
              <a:rPr lang="en-US" sz="1800" dirty="0">
                <a:solidFill>
                  <a:schemeClr val="tx1"/>
                </a:solidFill>
                <a:latin typeface="+mn-lt"/>
              </a:rPr>
              <a:t>Available before allocations open</a:t>
            </a:r>
          </a:p>
          <a:p>
            <a:pPr marL="285750" indent="-285750">
              <a:buFont typeface="Arial" panose="020B0604020202020204" pitchFamily="34" charset="0"/>
              <a:buChar char="•"/>
            </a:pPr>
            <a:r>
              <a:rPr lang="en-US" sz="1800" dirty="0">
                <a:solidFill>
                  <a:schemeClr val="tx1"/>
                </a:solidFill>
                <a:latin typeface="+mn-lt"/>
              </a:rPr>
              <a:t>Helps you choose preferred times and check </a:t>
            </a:r>
            <a:br>
              <a:rPr lang="en-US" sz="1800" dirty="0">
                <a:solidFill>
                  <a:schemeClr val="tx1"/>
                </a:solidFill>
                <a:latin typeface="+mn-lt"/>
              </a:rPr>
            </a:br>
            <a:r>
              <a:rPr lang="en-US" sz="1800" dirty="0">
                <a:solidFill>
                  <a:schemeClr val="tx1"/>
                </a:solidFill>
                <a:latin typeface="+mn-lt"/>
              </a:rPr>
              <a:t>for clashes</a:t>
            </a:r>
          </a:p>
          <a:p>
            <a:endParaRPr lang="en-US" sz="1800" dirty="0">
              <a:solidFill>
                <a:schemeClr val="tx1"/>
              </a:solidFill>
              <a:latin typeface="+mn-lt"/>
            </a:endParaRPr>
          </a:p>
          <a:p>
            <a:r>
              <a:rPr lang="en-US" sz="2000" b="1" dirty="0" err="1">
                <a:solidFill>
                  <a:schemeClr val="tx1"/>
                </a:solidFill>
                <a:latin typeface="+mn-lt"/>
              </a:rPr>
              <a:t>MyTimetable</a:t>
            </a:r>
            <a:endParaRPr lang="en-US" sz="2000" b="1" dirty="0">
              <a:solidFill>
                <a:schemeClr val="tx1"/>
              </a:solidFill>
              <a:latin typeface="+mn-lt"/>
            </a:endParaRPr>
          </a:p>
          <a:p>
            <a:pPr marL="285750" indent="-285750">
              <a:buFont typeface="Arial" panose="020B0604020202020204" pitchFamily="34" charset="0"/>
              <a:buChar char="•"/>
            </a:pPr>
            <a:r>
              <a:rPr kumimoji="0" lang="en-US" sz="1800" b="0" i="0" u="none" strike="noStrike" kern="1200" cap="none" spc="0" normalizeH="0" baseline="0" noProof="0" dirty="0">
                <a:ln>
                  <a:noFill/>
                </a:ln>
                <a:solidFill>
                  <a:prstClr val="black"/>
                </a:solidFill>
                <a:effectLst/>
                <a:uLnTx/>
                <a:uFillTx/>
                <a:latin typeface="Public Sans Light"/>
                <a:ea typeface="+mn-ea"/>
                <a:cs typeface="+mn-cs"/>
              </a:rPr>
              <a:t>Allocate yourself to classes</a:t>
            </a:r>
          </a:p>
          <a:p>
            <a:pPr marL="285750" indent="-285750">
              <a:buFont typeface="Arial" panose="020B0604020202020204" pitchFamily="34" charset="0"/>
              <a:buChar char="•"/>
            </a:pPr>
            <a:r>
              <a:rPr lang="en-US" sz="1800" dirty="0">
                <a:solidFill>
                  <a:prstClr val="black"/>
                </a:solidFill>
                <a:latin typeface="Public Sans Light"/>
              </a:rPr>
              <a:t>Generate your </a:t>
            </a:r>
            <a:r>
              <a:rPr lang="en-US" sz="1800" dirty="0" err="1">
                <a:solidFill>
                  <a:prstClr val="black"/>
                </a:solidFill>
                <a:latin typeface="Public Sans Light"/>
              </a:rPr>
              <a:t>personalised</a:t>
            </a:r>
            <a:r>
              <a:rPr lang="en-US" sz="1800" dirty="0">
                <a:solidFill>
                  <a:prstClr val="black"/>
                </a:solidFill>
                <a:latin typeface="Public Sans Light"/>
              </a:rPr>
              <a:t> timetable</a:t>
            </a:r>
            <a:endParaRPr lang="en-US" sz="1800" b="1" dirty="0">
              <a:latin typeface="+mn-lt"/>
            </a:endParaRPr>
          </a:p>
          <a:p>
            <a:endParaRPr lang="en-US" sz="1800" dirty="0">
              <a:solidFill>
                <a:schemeClr val="tx1"/>
              </a:solidFill>
              <a:latin typeface="+mn-lt"/>
            </a:endParaRPr>
          </a:p>
        </p:txBody>
      </p:sp>
      <p:sp>
        <p:nvSpPr>
          <p:cNvPr id="4" name="Slide Number Placeholder 3">
            <a:extLst>
              <a:ext uri="{FF2B5EF4-FFF2-40B4-BE49-F238E27FC236}">
                <a16:creationId xmlns:a16="http://schemas.microsoft.com/office/drawing/2014/main" id="{9144213A-8982-553D-F55B-E2F0398F2CA7}"/>
              </a:ext>
            </a:extLst>
          </p:cNvPr>
          <p:cNvSpPr>
            <a:spLocks noGrp="1"/>
          </p:cNvSpPr>
          <p:nvPr>
            <p:ph type="sldNum" sz="quarter" idx="12"/>
          </p:nvPr>
        </p:nvSpPr>
        <p:spPr/>
        <p:txBody>
          <a:bodyPr/>
          <a:lstStyle/>
          <a:p>
            <a:fld id="{10A01DC5-1685-4615-8240-15192985C6A2}" type="slidenum">
              <a:rPr lang="en-AU" smtClean="0"/>
              <a:pPr/>
              <a:t>9</a:t>
            </a:fld>
            <a:endParaRPr lang="en-AU"/>
          </a:p>
        </p:txBody>
      </p:sp>
      <p:sp>
        <p:nvSpPr>
          <p:cNvPr id="11" name="Text Placeholder 10">
            <a:extLst>
              <a:ext uri="{FF2B5EF4-FFF2-40B4-BE49-F238E27FC236}">
                <a16:creationId xmlns:a16="http://schemas.microsoft.com/office/drawing/2014/main" id="{6611F2D7-8237-8918-A88C-07C06648946F}"/>
              </a:ext>
            </a:extLst>
          </p:cNvPr>
          <p:cNvSpPr>
            <a:spLocks noGrp="1"/>
          </p:cNvSpPr>
          <p:nvPr>
            <p:ph type="body" sz="quarter" idx="13"/>
          </p:nvPr>
        </p:nvSpPr>
        <p:spPr>
          <a:xfrm>
            <a:off x="431800" y="432002"/>
            <a:ext cx="11279717" cy="743914"/>
          </a:xfrm>
        </p:spPr>
        <p:txBody>
          <a:bodyPr/>
          <a:lstStyle/>
          <a:p>
            <a:r>
              <a:rPr lang="en-AU"/>
              <a:t>What’s the difference?</a:t>
            </a:r>
          </a:p>
        </p:txBody>
      </p:sp>
      <p:sp>
        <p:nvSpPr>
          <p:cNvPr id="6" name="Content Placeholder 1">
            <a:extLst>
              <a:ext uri="{FF2B5EF4-FFF2-40B4-BE49-F238E27FC236}">
                <a16:creationId xmlns:a16="http://schemas.microsoft.com/office/drawing/2014/main" id="{9F0538C6-D9E0-CEFD-0418-950D108A9500}"/>
              </a:ext>
            </a:extLst>
          </p:cNvPr>
          <p:cNvSpPr txBox="1">
            <a:spLocks/>
          </p:cNvSpPr>
          <p:nvPr/>
        </p:nvSpPr>
        <p:spPr>
          <a:xfrm>
            <a:off x="431517" y="3385952"/>
            <a:ext cx="11280000" cy="2233102"/>
          </a:xfrm>
          <a:prstGeom prst="rect">
            <a:avLst/>
          </a:prstGeom>
        </p:spPr>
        <p:txBody>
          <a:bodyPr vert="horz" lIns="0" tIns="0" rIns="0" bIns="0" rtlCol="0" anchor="t">
            <a:normAutofit/>
          </a:bodyPr>
          <a:lstStyle>
            <a:lvl1pPr marL="0" indent="0" algn="l" defTabSz="914377" rtl="0" eaLnBrk="1" latinLnBrk="0" hangingPunct="1">
              <a:lnSpc>
                <a:spcPct val="100000"/>
              </a:lnSpc>
              <a:spcBef>
                <a:spcPts val="0"/>
              </a:spcBef>
              <a:spcAft>
                <a:spcPts val="800"/>
              </a:spcAft>
              <a:buFont typeface="Arial" panose="020B0604020202020204" pitchFamily="34" charset="0"/>
              <a:buNone/>
              <a:defRPr sz="1867" b="0" kern="1200">
                <a:solidFill>
                  <a:schemeClr val="accent1"/>
                </a:solidFill>
                <a:latin typeface="+mj-lt"/>
                <a:ea typeface="+mn-ea"/>
                <a:cs typeface="+mn-cs"/>
              </a:defRPr>
            </a:lvl1pPr>
            <a:lvl2pPr marL="0" indent="0" algn="l" defTabSz="914377" rtl="0" eaLnBrk="1" latinLnBrk="0" hangingPunct="1">
              <a:lnSpc>
                <a:spcPct val="100000"/>
              </a:lnSpc>
              <a:spcBef>
                <a:spcPts val="0"/>
              </a:spcBef>
              <a:spcAft>
                <a:spcPts val="800"/>
              </a:spcAft>
              <a:buFont typeface="Arial" panose="020B0604020202020204" pitchFamily="34" charset="0"/>
              <a:buNone/>
              <a:defRPr sz="1467" kern="1200">
                <a:solidFill>
                  <a:schemeClr val="tx1"/>
                </a:solidFill>
                <a:latin typeface="+mn-lt"/>
                <a:ea typeface="+mn-ea"/>
                <a:cs typeface="+mn-cs"/>
              </a:defRPr>
            </a:lvl2pPr>
            <a:lvl3pPr marL="239994" indent="-239994" algn="l" defTabSz="914377" rtl="0" eaLnBrk="1" latinLnBrk="0" hangingPunct="1">
              <a:lnSpc>
                <a:spcPct val="100000"/>
              </a:lnSpc>
              <a:spcBef>
                <a:spcPts val="0"/>
              </a:spcBef>
              <a:spcAft>
                <a:spcPts val="800"/>
              </a:spcAft>
              <a:buClr>
                <a:schemeClr val="accent1"/>
              </a:buClr>
              <a:buFont typeface="Arial" panose="020B0604020202020204" pitchFamily="34" charset="0"/>
              <a:buChar char="•"/>
              <a:defRPr sz="1467" kern="1200">
                <a:solidFill>
                  <a:schemeClr val="tx1"/>
                </a:solidFill>
                <a:latin typeface="+mn-lt"/>
                <a:ea typeface="+mn-ea"/>
                <a:cs typeface="+mn-cs"/>
              </a:defRPr>
            </a:lvl3pPr>
            <a:lvl4pPr marL="479988" indent="-239994" algn="l" defTabSz="914377" rtl="0" eaLnBrk="1" latinLnBrk="0" hangingPunct="1">
              <a:lnSpc>
                <a:spcPct val="100000"/>
              </a:lnSpc>
              <a:spcBef>
                <a:spcPts val="0"/>
              </a:spcBef>
              <a:spcAft>
                <a:spcPts val="800"/>
              </a:spcAft>
              <a:buClr>
                <a:schemeClr val="accent1"/>
              </a:buClr>
              <a:buFont typeface="Times New Roman" panose="02020603050405020304" pitchFamily="18" charset="0"/>
              <a:buChar char="–"/>
              <a:defRPr sz="1467" kern="1200">
                <a:solidFill>
                  <a:schemeClr val="tx1"/>
                </a:solidFill>
                <a:latin typeface="+mn-lt"/>
                <a:ea typeface="+mn-ea"/>
                <a:cs typeface="+mn-cs"/>
              </a:defRPr>
            </a:lvl4pPr>
            <a:lvl5pPr marL="719982" indent="-239994" algn="l" defTabSz="914377" rtl="0" eaLnBrk="1" latinLnBrk="0" hangingPunct="1">
              <a:lnSpc>
                <a:spcPct val="100000"/>
              </a:lnSpc>
              <a:spcBef>
                <a:spcPts val="0"/>
              </a:spcBef>
              <a:spcAft>
                <a:spcPts val="800"/>
              </a:spcAft>
              <a:buClr>
                <a:schemeClr val="accent1"/>
              </a:buClr>
              <a:buFont typeface="Sofia Pro Light" panose="020B0000000000000000" pitchFamily="34" charset="0"/>
              <a:buChar char="»"/>
              <a:defRPr sz="14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800" dirty="0">
              <a:solidFill>
                <a:schemeClr val="tx1"/>
              </a:solidFill>
              <a:latin typeface="+mn-lt"/>
            </a:endParaRPr>
          </a:p>
        </p:txBody>
      </p:sp>
      <p:sp>
        <p:nvSpPr>
          <p:cNvPr id="10" name="Footer Placeholder 1">
            <a:extLst>
              <a:ext uri="{FF2B5EF4-FFF2-40B4-BE49-F238E27FC236}">
                <a16:creationId xmlns:a16="http://schemas.microsoft.com/office/drawing/2014/main" id="{100B68EF-C211-3D79-1DBB-7C652C94CECA}"/>
              </a:ext>
            </a:extLst>
          </p:cNvPr>
          <p:cNvSpPr>
            <a:spLocks noGrp="1"/>
          </p:cNvSpPr>
          <p:nvPr>
            <p:ph type="ftr" sz="quarter" idx="11"/>
          </p:nvPr>
        </p:nvSpPr>
        <p:spPr>
          <a:xfrm>
            <a:off x="672000" y="6561450"/>
            <a:ext cx="7200000" cy="144000"/>
          </a:xfrm>
        </p:spPr>
        <p:txBody>
          <a:bodyPr/>
          <a:lstStyle/>
          <a:p>
            <a:pPr lvl="0" defTabSz="609585">
              <a:defRPr/>
            </a:pPr>
            <a:r>
              <a:rPr lang="en-US" dirty="0">
                <a:solidFill>
                  <a:prstClr val="black"/>
                </a:solidFill>
              </a:rPr>
              <a:t>S2 2026 Orientation week | </a:t>
            </a:r>
            <a:r>
              <a:rPr lang="en-AU" dirty="0">
                <a:solidFill>
                  <a:prstClr val="black"/>
                </a:solidFill>
              </a:rPr>
              <a:t>Timetabling presentation and Q&amp;A</a:t>
            </a:r>
          </a:p>
        </p:txBody>
      </p:sp>
      <p:sp>
        <p:nvSpPr>
          <p:cNvPr id="3" name="Date Placeholder 3">
            <a:extLst>
              <a:ext uri="{FF2B5EF4-FFF2-40B4-BE49-F238E27FC236}">
                <a16:creationId xmlns:a16="http://schemas.microsoft.com/office/drawing/2014/main" id="{26C19A9B-5331-9E69-7474-9A1D5CF29C27}"/>
              </a:ext>
            </a:extLst>
          </p:cNvPr>
          <p:cNvSpPr>
            <a:spLocks noGrp="1"/>
          </p:cNvSpPr>
          <p:nvPr>
            <p:ph type="dt" sz="half" idx="2"/>
          </p:nvPr>
        </p:nvSpPr>
        <p:spPr>
          <a:xfrm>
            <a:off x="9441390" y="6552000"/>
            <a:ext cx="1871517" cy="144000"/>
          </a:xfrm>
        </p:spPr>
        <p:txBody>
          <a:bodyPr/>
          <a:lstStyle/>
          <a:p>
            <a:pPr lvl="0" defTabSz="609585">
              <a:defRPr/>
            </a:pPr>
            <a:r>
              <a:rPr lang="en-AU" dirty="0">
                <a:solidFill>
                  <a:prstClr val="black"/>
                </a:solidFill>
              </a:rPr>
              <a:t>Orientation week 20-24 July 2026</a:t>
            </a:r>
          </a:p>
        </p:txBody>
      </p:sp>
      <p:sp>
        <p:nvSpPr>
          <p:cNvPr id="7" name="Rectangle 6">
            <a:extLst>
              <a:ext uri="{FF2B5EF4-FFF2-40B4-BE49-F238E27FC236}">
                <a16:creationId xmlns:a16="http://schemas.microsoft.com/office/drawing/2014/main" id="{9811A7B8-D97C-59CA-5D93-BEBABBD14B2C}"/>
              </a:ext>
            </a:extLst>
          </p:cNvPr>
          <p:cNvSpPr>
            <a:spLocks/>
          </p:cNvSpPr>
          <p:nvPr/>
        </p:nvSpPr>
        <p:spPr>
          <a:xfrm>
            <a:off x="1002836" y="4034664"/>
            <a:ext cx="10137362" cy="1584390"/>
          </a:xfrm>
          <a:prstGeom prst="rect">
            <a:avLst/>
          </a:prstGeom>
          <a:solidFill>
            <a:schemeClr val="accent3"/>
          </a:solidFill>
          <a:ln>
            <a:noFill/>
          </a:ln>
        </p:spPr>
        <p:style>
          <a:lnRef idx="2">
            <a:schemeClr val="accent2">
              <a:shade val="15000"/>
            </a:schemeClr>
          </a:lnRef>
          <a:fillRef idx="1">
            <a:schemeClr val="accent2"/>
          </a:fillRef>
          <a:effectRef idx="0">
            <a:schemeClr val="accent2"/>
          </a:effectRef>
          <a:fontRef idx="minor">
            <a:schemeClr val="lt1"/>
          </a:fontRef>
        </p:style>
        <p:txBody>
          <a:bodyPr lIns="288000" tIns="72000" rIns="288000" bIns="72000" rtlCol="0" anchor="ctr"/>
          <a:lstStyle/>
          <a:p>
            <a:r>
              <a:rPr lang="en-US" b="1" dirty="0">
                <a:solidFill>
                  <a:schemeClr val="tx1"/>
                </a:solidFill>
              </a:rPr>
              <a:t>Tip</a:t>
            </a:r>
            <a:r>
              <a:rPr lang="en-US" dirty="0">
                <a:solidFill>
                  <a:schemeClr val="tx1"/>
                </a:solidFill>
              </a:rPr>
              <a:t>: Class details can change after allocations open. This may occur for a variety of reasons including increased enrolment numbers or teaching staff updates. The time, day, or location of a class may change, and additional class options may be added. </a:t>
            </a:r>
          </a:p>
        </p:txBody>
      </p:sp>
    </p:spTree>
    <p:extLst>
      <p:ext uri="{BB962C8B-B14F-4D97-AF65-F5344CB8AC3E}">
        <p14:creationId xmlns:p14="http://schemas.microsoft.com/office/powerpoint/2010/main" val="3571781843"/>
      </p:ext>
    </p:extLst>
  </p:cSld>
  <p:clrMapOvr>
    <a:masterClrMapping/>
  </p:clrMapOvr>
</p:sld>
</file>

<file path=ppt/theme/theme1.xml><?xml version="1.0" encoding="utf-8"?>
<a:theme xmlns:a="http://schemas.openxmlformats.org/drawingml/2006/main" name="ANU Light">
  <a:themeElements>
    <a:clrScheme name="ANU">
      <a:dk1>
        <a:sysClr val="windowText" lastClr="000000"/>
      </a:dk1>
      <a:lt1>
        <a:sysClr val="window" lastClr="FFFFFF"/>
      </a:lt1>
      <a:dk2>
        <a:srgbClr val="000000"/>
      </a:dk2>
      <a:lt2>
        <a:srgbClr val="FFFFFF"/>
      </a:lt2>
      <a:accent1>
        <a:srgbClr val="BE830E"/>
      </a:accent1>
      <a:accent2>
        <a:srgbClr val="DFC187"/>
      </a:accent2>
      <a:accent3>
        <a:srgbClr val="F5EDDE"/>
      </a:accent3>
      <a:accent4>
        <a:srgbClr val="BE4E0E"/>
      </a:accent4>
      <a:accent5>
        <a:srgbClr val="CB7352"/>
      </a:accent5>
      <a:accent6>
        <a:srgbClr val="F2DCD4"/>
      </a:accent6>
      <a:hlink>
        <a:srgbClr val="BE830E"/>
      </a:hlink>
      <a:folHlink>
        <a:srgbClr val="BE4E0E"/>
      </a:folHlink>
    </a:clrScheme>
    <a:fontScheme name="ANU">
      <a:majorFont>
        <a:latin typeface="Public Sans"/>
        <a:ea typeface=""/>
        <a:cs typeface=""/>
      </a:majorFont>
      <a:minorFont>
        <a:latin typeface="Public Sans Ligh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SFSD division work white" id="{5FFA2AD7-A03A-8B4E-AC88-CE9D31518B11}" vid="{D837BE42-F34A-0E4B-BB54-CC167C5BCCC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5214</Words>
  <Application>Microsoft Office PowerPoint</Application>
  <PresentationFormat>Widescreen</PresentationFormat>
  <Paragraphs>556</Paragraphs>
  <Slides>42</Slides>
  <Notes>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42</vt:i4>
      </vt:variant>
    </vt:vector>
  </HeadingPairs>
  <TitlesOfParts>
    <vt:vector size="51" baseType="lpstr">
      <vt:lpstr>Aptos</vt:lpstr>
      <vt:lpstr>Arial</vt:lpstr>
      <vt:lpstr>Calibri</vt:lpstr>
      <vt:lpstr>Public Sans</vt:lpstr>
      <vt:lpstr>Public Sans Light</vt:lpstr>
      <vt:lpstr>Segoe UI</vt:lpstr>
      <vt:lpstr>Sofia Pro Light</vt:lpstr>
      <vt:lpstr>Times New Roman</vt:lpstr>
      <vt:lpstr>ANU Light</vt:lpstr>
      <vt:lpstr>PowerPoint Presentation</vt:lpstr>
      <vt:lpstr>PowerPoint Presentation</vt:lpstr>
      <vt:lpstr>Agenda</vt:lpstr>
      <vt:lpstr>PowerPoint Presentation</vt:lpstr>
      <vt:lpstr>PowerPoint Presentation</vt:lpstr>
      <vt:lpstr>TIMETABLING SYSTEMS</vt:lpstr>
      <vt:lpstr>PowerPoint Presentation</vt:lpstr>
      <vt:lpstr>PowerPoint Presentation</vt:lpstr>
      <vt:lpstr>PowerPoint Presentation</vt:lpstr>
      <vt:lpstr>Class types</vt:lpstr>
      <vt:lpstr>PowerPoint Presentation</vt:lpstr>
      <vt:lpstr>PowerPoint Presentation</vt:lpstr>
      <vt:lpstr>PowerPoint Presentation</vt:lpstr>
      <vt:lpstr>PowerPoint Presentation</vt:lpstr>
      <vt:lpstr>Navigating Mytimetable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Troubleshooting timetable issues</vt:lpstr>
      <vt:lpstr>PowerPoint Presentation</vt:lpstr>
      <vt:lpstr>PowerPoint Presentation</vt:lpstr>
      <vt:lpstr>PowerPoint Presentation</vt:lpstr>
      <vt:lpstr>PowerPoint Presentation</vt:lpstr>
      <vt:lpstr>View &amp; export your timetable</vt:lpstr>
      <vt:lpstr>PowerPoint Presentation</vt:lpstr>
      <vt:lpstr>PowerPoint Presentation</vt:lpstr>
      <vt:lpstr>AFTER TIMETABLING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Lucy Nguyen</dc:creator>
  <cp:lastModifiedBy>Lizzie Gordon</cp:lastModifiedBy>
  <cp:revision>1</cp:revision>
  <dcterms:created xsi:type="dcterms:W3CDTF">2025-05-23T00:22:22Z</dcterms:created>
  <dcterms:modified xsi:type="dcterms:W3CDTF">2026-07-19T16:28:39Z</dcterms:modified>
</cp:coreProperties>
</file>